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24"/>
  </p:notesMasterIdLst>
  <p:sldIdLst>
    <p:sldId id="256" r:id="rId5"/>
    <p:sldId id="435" r:id="rId6"/>
    <p:sldId id="436" r:id="rId7"/>
    <p:sldId id="437" r:id="rId8"/>
    <p:sldId id="396" r:id="rId9"/>
    <p:sldId id="439" r:id="rId10"/>
    <p:sldId id="438" r:id="rId11"/>
    <p:sldId id="440" r:id="rId12"/>
    <p:sldId id="441" r:id="rId13"/>
    <p:sldId id="442" r:id="rId14"/>
    <p:sldId id="443" r:id="rId15"/>
    <p:sldId id="444" r:id="rId16"/>
    <p:sldId id="445" r:id="rId17"/>
    <p:sldId id="446" r:id="rId18"/>
    <p:sldId id="447" r:id="rId19"/>
    <p:sldId id="449" r:id="rId20"/>
    <p:sldId id="448" r:id="rId21"/>
    <p:sldId id="450" r:id="rId22"/>
    <p:sldId id="451" r:id="rId23"/>
  </p:sldIdLst>
  <p:sldSz cx="9144000" cy="6858000" type="screen4x3"/>
  <p:notesSz cx="6089650" cy="89535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659">
          <p15:clr>
            <a:srgbClr val="A4A3A4"/>
          </p15:clr>
        </p15:guide>
        <p15:guide id="2" pos="2880">
          <p15:clr>
            <a:srgbClr val="A4A3A4"/>
          </p15:clr>
        </p15:guide>
      </p15:sldGuideLst>
    </p:ext>
    <p:ext uri="{2D200454-40CA-4A62-9FC3-DE9A4176ACB9}">
      <p15:notesGuideLst xmlns:p15="http://schemas.microsoft.com/office/powerpoint/2012/main">
        <p15:guide id="1" orient="horz" pos="2820">
          <p15:clr>
            <a:srgbClr val="A4A3A4"/>
          </p15:clr>
        </p15:guide>
        <p15:guide id="2" pos="1917">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hU0wKCA3PAlLfjCJA7dqEk+Cl6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E15566-A91D-464C-B0F9-4A5D8A747664}" v="863" dt="2023-11-03T03:20:19.13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70"/>
    <p:restoredTop sz="74566"/>
  </p:normalViewPr>
  <p:slideViewPr>
    <p:cSldViewPr snapToGrid="0">
      <p:cViewPr>
        <p:scale>
          <a:sx n="147" d="100"/>
          <a:sy n="147" d="100"/>
        </p:scale>
        <p:origin x="16" y="-968"/>
      </p:cViewPr>
      <p:guideLst>
        <p:guide orient="horz" pos="2659"/>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20"/>
        <p:guide pos="191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customschemas.google.com/relationships/presentationmetadata" Target="metadata"/><Relationship Id="rId3" Type="http://schemas.openxmlformats.org/officeDocument/2006/relationships/customXml" Target="../customXml/item3.xml"/><Relationship Id="rId21" Type="http://schemas.openxmlformats.org/officeDocument/2006/relationships/slide" Target="slides/slide17.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5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D - Xianzhi Zeng" userId="1f759a8b-22a1-4d87-b9a3-8e74debcf565" providerId="ADAL" clId="{E5E15566-A91D-464C-B0F9-4A5D8A747664}"/>
    <pc:docChg chg="undo custSel modSld modShowInfo">
      <pc:chgData name="PhD - Xianzhi Zeng" userId="1f759a8b-22a1-4d87-b9a3-8e74debcf565" providerId="ADAL" clId="{E5E15566-A91D-464C-B0F9-4A5D8A747664}" dt="2023-11-03T03:21:16.933" v="3177" actId="14100"/>
      <pc:docMkLst>
        <pc:docMk/>
      </pc:docMkLst>
      <pc:sldChg chg="modNotesTx">
        <pc:chgData name="PhD - Xianzhi Zeng" userId="1f759a8b-22a1-4d87-b9a3-8e74debcf565" providerId="ADAL" clId="{E5E15566-A91D-464C-B0F9-4A5D8A747664}" dt="2023-11-02T10:33:35.481" v="910" actId="20577"/>
        <pc:sldMkLst>
          <pc:docMk/>
          <pc:sldMk cId="1763265832" sldId="396"/>
        </pc:sldMkLst>
      </pc:sldChg>
      <pc:sldChg chg="addSp delSp modSp mod modAnim modNotesTx">
        <pc:chgData name="PhD - Xianzhi Zeng" userId="1f759a8b-22a1-4d87-b9a3-8e74debcf565" providerId="ADAL" clId="{E5E15566-A91D-464C-B0F9-4A5D8A747664}" dt="2023-11-02T11:28:02.158" v="3074" actId="20577"/>
        <pc:sldMkLst>
          <pc:docMk/>
          <pc:sldMk cId="2394379327" sldId="435"/>
        </pc:sldMkLst>
        <pc:spChg chg="add mod">
          <ac:chgData name="PhD - Xianzhi Zeng" userId="1f759a8b-22a1-4d87-b9a3-8e74debcf565" providerId="ADAL" clId="{E5E15566-A91D-464C-B0F9-4A5D8A747664}" dt="2023-11-02T11:26:37.886" v="3050" actId="1076"/>
          <ac:spMkLst>
            <pc:docMk/>
            <pc:sldMk cId="2394379327" sldId="435"/>
            <ac:spMk id="4" creationId="{A7F16D44-999A-806A-E83F-85307ABD528B}"/>
          </ac:spMkLst>
        </pc:spChg>
        <pc:spChg chg="add del">
          <ac:chgData name="PhD - Xianzhi Zeng" userId="1f759a8b-22a1-4d87-b9a3-8e74debcf565" providerId="ADAL" clId="{E5E15566-A91D-464C-B0F9-4A5D8A747664}" dt="2023-11-02T11:25:53.913" v="3042" actId="22"/>
          <ac:spMkLst>
            <pc:docMk/>
            <pc:sldMk cId="2394379327" sldId="435"/>
            <ac:spMk id="7" creationId="{40B5971D-3E2B-DFC0-A280-75E859716AE1}"/>
          </ac:spMkLst>
        </pc:spChg>
        <pc:spChg chg="add del">
          <ac:chgData name="PhD - Xianzhi Zeng" userId="1f759a8b-22a1-4d87-b9a3-8e74debcf565" providerId="ADAL" clId="{E5E15566-A91D-464C-B0F9-4A5D8A747664}" dt="2023-11-02T11:26:17.901" v="3044" actId="478"/>
          <ac:spMkLst>
            <pc:docMk/>
            <pc:sldMk cId="2394379327" sldId="435"/>
            <ac:spMk id="9" creationId="{5AAA1758-A03F-663A-D06B-E269460715D3}"/>
          </ac:spMkLst>
        </pc:spChg>
        <pc:spChg chg="add mod">
          <ac:chgData name="PhD - Xianzhi Zeng" userId="1f759a8b-22a1-4d87-b9a3-8e74debcf565" providerId="ADAL" clId="{E5E15566-A91D-464C-B0F9-4A5D8A747664}" dt="2023-11-02T11:26:34.467" v="3049" actId="14100"/>
          <ac:spMkLst>
            <pc:docMk/>
            <pc:sldMk cId="2394379327" sldId="435"/>
            <ac:spMk id="10" creationId="{4810B5E6-6D54-B591-372D-6149FC749482}"/>
          </ac:spMkLst>
        </pc:spChg>
        <pc:spChg chg="add mod">
          <ac:chgData name="PhD - Xianzhi Zeng" userId="1f759a8b-22a1-4d87-b9a3-8e74debcf565" providerId="ADAL" clId="{E5E15566-A91D-464C-B0F9-4A5D8A747664}" dt="2023-11-02T11:27:00.103" v="3057" actId="1076"/>
          <ac:spMkLst>
            <pc:docMk/>
            <pc:sldMk cId="2394379327" sldId="435"/>
            <ac:spMk id="11" creationId="{B4203E81-15E2-F912-0BCF-EC403BB25CFB}"/>
          </ac:spMkLst>
        </pc:spChg>
        <pc:picChg chg="mod">
          <ac:chgData name="PhD - Xianzhi Zeng" userId="1f759a8b-22a1-4d87-b9a3-8e74debcf565" providerId="ADAL" clId="{E5E15566-A91D-464C-B0F9-4A5D8A747664}" dt="2023-11-02T11:26:46.057" v="3052" actId="1076"/>
          <ac:picMkLst>
            <pc:docMk/>
            <pc:sldMk cId="2394379327" sldId="435"/>
            <ac:picMk id="6" creationId="{978133F8-A6AE-BBAB-61D0-F7AE65919B2A}"/>
          </ac:picMkLst>
        </pc:picChg>
      </pc:sldChg>
      <pc:sldChg chg="addSp modSp mod modAnim">
        <pc:chgData name="PhD - Xianzhi Zeng" userId="1f759a8b-22a1-4d87-b9a3-8e74debcf565" providerId="ADAL" clId="{E5E15566-A91D-464C-B0F9-4A5D8A747664}" dt="2023-11-03T03:21:16.933" v="3177" actId="14100"/>
        <pc:sldMkLst>
          <pc:docMk/>
          <pc:sldMk cId="1044690102" sldId="436"/>
        </pc:sldMkLst>
        <pc:spChg chg="add mod">
          <ac:chgData name="PhD - Xianzhi Zeng" userId="1f759a8b-22a1-4d87-b9a3-8e74debcf565" providerId="ADAL" clId="{E5E15566-A91D-464C-B0F9-4A5D8A747664}" dt="2023-11-02T12:51:00.482" v="3141" actId="14100"/>
          <ac:spMkLst>
            <pc:docMk/>
            <pc:sldMk cId="1044690102" sldId="436"/>
            <ac:spMk id="4" creationId="{0AAB2301-C054-997F-6D3D-589EC6043319}"/>
          </ac:spMkLst>
        </pc:spChg>
        <pc:spChg chg="add mod">
          <ac:chgData name="PhD - Xianzhi Zeng" userId="1f759a8b-22a1-4d87-b9a3-8e74debcf565" providerId="ADAL" clId="{E5E15566-A91D-464C-B0F9-4A5D8A747664}" dt="2023-11-03T03:21:16.933" v="3177" actId="14100"/>
          <ac:spMkLst>
            <pc:docMk/>
            <pc:sldMk cId="1044690102" sldId="436"/>
            <ac:spMk id="6" creationId="{2855B991-69DC-D5D3-06D1-C59B362140D6}"/>
          </ac:spMkLst>
        </pc:spChg>
      </pc:sldChg>
      <pc:sldChg chg="addSp delSp modSp mod delAnim modAnim">
        <pc:chgData name="PhD - Xianzhi Zeng" userId="1f759a8b-22a1-4d87-b9a3-8e74debcf565" providerId="ADAL" clId="{E5E15566-A91D-464C-B0F9-4A5D8A747664}" dt="2023-11-03T03:21:02.683" v="3176" actId="478"/>
        <pc:sldMkLst>
          <pc:docMk/>
          <pc:sldMk cId="418755661" sldId="437"/>
        </pc:sldMkLst>
        <pc:spChg chg="mod">
          <ac:chgData name="PhD - Xianzhi Zeng" userId="1f759a8b-22a1-4d87-b9a3-8e74debcf565" providerId="ADAL" clId="{E5E15566-A91D-464C-B0F9-4A5D8A747664}" dt="2023-10-31T08:54:07.202" v="846" actId="403"/>
          <ac:spMkLst>
            <pc:docMk/>
            <pc:sldMk cId="418755661" sldId="437"/>
            <ac:spMk id="6" creationId="{E3E50F80-C906-5AF2-D8C3-34EE1B73CE23}"/>
          </ac:spMkLst>
        </pc:spChg>
        <pc:spChg chg="add del mod">
          <ac:chgData name="PhD - Xianzhi Zeng" userId="1f759a8b-22a1-4d87-b9a3-8e74debcf565" providerId="ADAL" clId="{E5E15566-A91D-464C-B0F9-4A5D8A747664}" dt="2023-11-03T03:21:02.683" v="3176" actId="478"/>
          <ac:spMkLst>
            <pc:docMk/>
            <pc:sldMk cId="418755661" sldId="437"/>
            <ac:spMk id="7" creationId="{1562AD82-93FD-44BA-26F1-5A6435774BAE}"/>
          </ac:spMkLst>
        </pc:spChg>
        <pc:spChg chg="add del mod">
          <ac:chgData name="PhD - Xianzhi Zeng" userId="1f759a8b-22a1-4d87-b9a3-8e74debcf565" providerId="ADAL" clId="{E5E15566-A91D-464C-B0F9-4A5D8A747664}" dt="2023-10-31T08:54:46.106" v="866" actId="478"/>
          <ac:spMkLst>
            <pc:docMk/>
            <pc:sldMk cId="418755661" sldId="437"/>
            <ac:spMk id="9" creationId="{1B920948-BCC5-5A43-4070-818CE2331620}"/>
          </ac:spMkLst>
        </pc:spChg>
        <pc:spChg chg="add mod">
          <ac:chgData name="PhD - Xianzhi Zeng" userId="1f759a8b-22a1-4d87-b9a3-8e74debcf565" providerId="ADAL" clId="{E5E15566-A91D-464C-B0F9-4A5D8A747664}" dt="2023-10-31T08:55:05.536" v="896" actId="20577"/>
          <ac:spMkLst>
            <pc:docMk/>
            <pc:sldMk cId="418755661" sldId="437"/>
            <ac:spMk id="11" creationId="{FFC2C8CE-F84D-64AE-4B87-1753EA1DD555}"/>
          </ac:spMkLst>
        </pc:spChg>
        <pc:picChg chg="mod">
          <ac:chgData name="PhD - Xianzhi Zeng" userId="1f759a8b-22a1-4d87-b9a3-8e74debcf565" providerId="ADAL" clId="{E5E15566-A91D-464C-B0F9-4A5D8A747664}" dt="2023-10-31T08:54:48.079" v="867" actId="1076"/>
          <ac:picMkLst>
            <pc:docMk/>
            <pc:sldMk cId="418755661" sldId="437"/>
            <ac:picMk id="4" creationId="{7767B4F7-3A2F-B8B5-F922-63E343EC8774}"/>
          </ac:picMkLst>
        </pc:picChg>
        <pc:picChg chg="mod">
          <ac:chgData name="PhD - Xianzhi Zeng" userId="1f759a8b-22a1-4d87-b9a3-8e74debcf565" providerId="ADAL" clId="{E5E15566-A91D-464C-B0F9-4A5D8A747664}" dt="2023-10-31T08:54:52.364" v="869" actId="1076"/>
          <ac:picMkLst>
            <pc:docMk/>
            <pc:sldMk cId="418755661" sldId="437"/>
            <ac:picMk id="14" creationId="{C132C18E-F957-C481-4B30-68311EF9B6A5}"/>
          </ac:picMkLst>
        </pc:picChg>
        <pc:cxnChg chg="add mod">
          <ac:chgData name="PhD - Xianzhi Zeng" userId="1f759a8b-22a1-4d87-b9a3-8e74debcf565" providerId="ADAL" clId="{E5E15566-A91D-464C-B0F9-4A5D8A747664}" dt="2023-10-31T08:54:52.364" v="869" actId="1076"/>
          <ac:cxnSpMkLst>
            <pc:docMk/>
            <pc:sldMk cId="418755661" sldId="437"/>
            <ac:cxnSpMk id="8" creationId="{9ECC62F2-BEE0-57E1-05EF-0B998956A5FC}"/>
          </ac:cxnSpMkLst>
        </pc:cxnChg>
      </pc:sldChg>
      <pc:sldChg chg="addSp delSp modSp mod modNotesTx">
        <pc:chgData name="PhD - Xianzhi Zeng" userId="1f759a8b-22a1-4d87-b9a3-8e74debcf565" providerId="ADAL" clId="{E5E15566-A91D-464C-B0F9-4A5D8A747664}" dt="2023-11-02T12:49:02.311" v="3139" actId="20577"/>
        <pc:sldMkLst>
          <pc:docMk/>
          <pc:sldMk cId="635476449" sldId="438"/>
        </pc:sldMkLst>
        <pc:spChg chg="mod">
          <ac:chgData name="PhD - Xianzhi Zeng" userId="1f759a8b-22a1-4d87-b9a3-8e74debcf565" providerId="ADAL" clId="{E5E15566-A91D-464C-B0F9-4A5D8A747664}" dt="2023-11-02T12:49:02.311" v="3139" actId="20577"/>
          <ac:spMkLst>
            <pc:docMk/>
            <pc:sldMk cId="635476449" sldId="438"/>
            <ac:spMk id="3" creationId="{24457ACC-41BD-5F18-226D-A5546DF16295}"/>
          </ac:spMkLst>
        </pc:spChg>
        <pc:spChg chg="add mod">
          <ac:chgData name="PhD - Xianzhi Zeng" userId="1f759a8b-22a1-4d87-b9a3-8e74debcf565" providerId="ADAL" clId="{E5E15566-A91D-464C-B0F9-4A5D8A747664}" dt="2023-10-31T06:15:00.719" v="5" actId="1582"/>
          <ac:spMkLst>
            <pc:docMk/>
            <pc:sldMk cId="635476449" sldId="438"/>
            <ac:spMk id="7" creationId="{21DED627-4C00-FC90-C2BF-941727302A14}"/>
          </ac:spMkLst>
        </pc:spChg>
        <pc:spChg chg="add del mod">
          <ac:chgData name="PhD - Xianzhi Zeng" userId="1f759a8b-22a1-4d87-b9a3-8e74debcf565" providerId="ADAL" clId="{E5E15566-A91D-464C-B0F9-4A5D8A747664}" dt="2023-10-31T06:15:34.215" v="12"/>
          <ac:spMkLst>
            <pc:docMk/>
            <pc:sldMk cId="635476449" sldId="438"/>
            <ac:spMk id="8" creationId="{B3949989-B26B-DE48-37DC-63A29EB8CF20}"/>
          </ac:spMkLst>
        </pc:spChg>
        <pc:spChg chg="add mod">
          <ac:chgData name="PhD - Xianzhi Zeng" userId="1f759a8b-22a1-4d87-b9a3-8e74debcf565" providerId="ADAL" clId="{E5E15566-A91D-464C-B0F9-4A5D8A747664}" dt="2023-10-31T06:16:20.706" v="39" actId="1076"/>
          <ac:spMkLst>
            <pc:docMk/>
            <pc:sldMk cId="635476449" sldId="438"/>
            <ac:spMk id="12" creationId="{E6419BDB-5CFB-20F3-5A1C-F52A35E1D5A9}"/>
          </ac:spMkLst>
        </pc:spChg>
        <pc:picChg chg="del">
          <ac:chgData name="PhD - Xianzhi Zeng" userId="1f759a8b-22a1-4d87-b9a3-8e74debcf565" providerId="ADAL" clId="{E5E15566-A91D-464C-B0F9-4A5D8A747664}" dt="2023-11-02T12:47:49.728" v="3096" actId="478"/>
          <ac:picMkLst>
            <pc:docMk/>
            <pc:sldMk cId="635476449" sldId="438"/>
            <ac:picMk id="6" creationId="{FB569B05-2FFE-F4A4-8ECA-862662EA7CBD}"/>
          </ac:picMkLst>
        </pc:picChg>
        <pc:picChg chg="add mod">
          <ac:chgData name="PhD - Xianzhi Zeng" userId="1f759a8b-22a1-4d87-b9a3-8e74debcf565" providerId="ADAL" clId="{E5E15566-A91D-464C-B0F9-4A5D8A747664}" dt="2023-11-02T12:48:14.528" v="3103" actId="14100"/>
          <ac:picMkLst>
            <pc:docMk/>
            <pc:sldMk cId="635476449" sldId="438"/>
            <ac:picMk id="8" creationId="{8DE20E9C-CA4E-B600-E931-2F4D743FBEB2}"/>
          </ac:picMkLst>
        </pc:picChg>
        <pc:picChg chg="add mod">
          <ac:chgData name="PhD - Xianzhi Zeng" userId="1f759a8b-22a1-4d87-b9a3-8e74debcf565" providerId="ADAL" clId="{E5E15566-A91D-464C-B0F9-4A5D8A747664}" dt="2023-10-31T06:15:44.992" v="14" actId="1076"/>
          <ac:picMkLst>
            <pc:docMk/>
            <pc:sldMk cId="635476449" sldId="438"/>
            <ac:picMk id="9" creationId="{4ABD2CDC-BB3B-4180-6E80-4F36FB73B07B}"/>
          </ac:picMkLst>
        </pc:picChg>
        <pc:cxnChg chg="add mod">
          <ac:chgData name="PhD - Xianzhi Zeng" userId="1f759a8b-22a1-4d87-b9a3-8e74debcf565" providerId="ADAL" clId="{E5E15566-A91D-464C-B0F9-4A5D8A747664}" dt="2023-10-31T06:15:56.075" v="16" actId="208"/>
          <ac:cxnSpMkLst>
            <pc:docMk/>
            <pc:sldMk cId="635476449" sldId="438"/>
            <ac:cxnSpMk id="11" creationId="{45A9587B-CA8E-4C2B-771D-EC8EF8446D58}"/>
          </ac:cxnSpMkLst>
        </pc:cxnChg>
      </pc:sldChg>
      <pc:sldChg chg="addSp delSp modSp mod modNotesTx">
        <pc:chgData name="PhD - Xianzhi Zeng" userId="1f759a8b-22a1-4d87-b9a3-8e74debcf565" providerId="ADAL" clId="{E5E15566-A91D-464C-B0F9-4A5D8A747664}" dt="2023-11-02T12:48:00.710" v="3099" actId="14100"/>
        <pc:sldMkLst>
          <pc:docMk/>
          <pc:sldMk cId="3876041403" sldId="439"/>
        </pc:sldMkLst>
        <pc:spChg chg="add mod">
          <ac:chgData name="PhD - Xianzhi Zeng" userId="1f759a8b-22a1-4d87-b9a3-8e74debcf565" providerId="ADAL" clId="{E5E15566-A91D-464C-B0F9-4A5D8A747664}" dt="2023-10-31T08:55:27.220" v="897" actId="14100"/>
          <ac:spMkLst>
            <pc:docMk/>
            <pc:sldMk cId="3876041403" sldId="439"/>
            <ac:spMk id="5" creationId="{06D98B65-F704-09E6-98D0-282365BC1FE6}"/>
          </ac:spMkLst>
        </pc:spChg>
        <pc:spChg chg="mod">
          <ac:chgData name="PhD - Xianzhi Zeng" userId="1f759a8b-22a1-4d87-b9a3-8e74debcf565" providerId="ADAL" clId="{E5E15566-A91D-464C-B0F9-4A5D8A747664}" dt="2023-11-02T10:34:07.746" v="942" actId="20577"/>
          <ac:spMkLst>
            <pc:docMk/>
            <pc:sldMk cId="3876041403" sldId="439"/>
            <ac:spMk id="6" creationId="{4A89551B-C759-B02F-6166-2AE80C1F388F}"/>
          </ac:spMkLst>
        </pc:spChg>
        <pc:spChg chg="add mod">
          <ac:chgData name="PhD - Xianzhi Zeng" userId="1f759a8b-22a1-4d87-b9a3-8e74debcf565" providerId="ADAL" clId="{E5E15566-A91D-464C-B0F9-4A5D8A747664}" dt="2023-10-31T06:18:11.242" v="112" actId="1076"/>
          <ac:spMkLst>
            <pc:docMk/>
            <pc:sldMk cId="3876041403" sldId="439"/>
            <ac:spMk id="12" creationId="{747F80F1-2B3A-AA4D-196E-E5B6E0EF772F}"/>
          </ac:spMkLst>
        </pc:spChg>
        <pc:picChg chg="add mod">
          <ac:chgData name="PhD - Xianzhi Zeng" userId="1f759a8b-22a1-4d87-b9a3-8e74debcf565" providerId="ADAL" clId="{E5E15566-A91D-464C-B0F9-4A5D8A747664}" dt="2023-10-31T06:17:17.295" v="47" actId="1076"/>
          <ac:picMkLst>
            <pc:docMk/>
            <pc:sldMk cId="3876041403" sldId="439"/>
            <ac:picMk id="3" creationId="{DA368C2C-11AB-BDCA-77F2-87DC3A426076}"/>
          </ac:picMkLst>
        </pc:picChg>
        <pc:picChg chg="del">
          <ac:chgData name="PhD - Xianzhi Zeng" userId="1f759a8b-22a1-4d87-b9a3-8e74debcf565" providerId="ADAL" clId="{E5E15566-A91D-464C-B0F9-4A5D8A747664}" dt="2023-11-02T12:47:47.282" v="3095" actId="478"/>
          <ac:picMkLst>
            <pc:docMk/>
            <pc:sldMk cId="3876041403" sldId="439"/>
            <ac:picMk id="7" creationId="{5DD79200-C416-B33F-8DA3-AB8E251D6AC4}"/>
          </ac:picMkLst>
        </pc:picChg>
        <pc:picChg chg="add mod">
          <ac:chgData name="PhD - Xianzhi Zeng" userId="1f759a8b-22a1-4d87-b9a3-8e74debcf565" providerId="ADAL" clId="{E5E15566-A91D-464C-B0F9-4A5D8A747664}" dt="2023-11-02T12:48:00.710" v="3099" actId="14100"/>
          <ac:picMkLst>
            <pc:docMk/>
            <pc:sldMk cId="3876041403" sldId="439"/>
            <ac:picMk id="9" creationId="{1EFA429C-9167-30E2-3540-C9518FBF6793}"/>
          </ac:picMkLst>
        </pc:picChg>
        <pc:cxnChg chg="add mod">
          <ac:chgData name="PhD - Xianzhi Zeng" userId="1f759a8b-22a1-4d87-b9a3-8e74debcf565" providerId="ADAL" clId="{E5E15566-A91D-464C-B0F9-4A5D8A747664}" dt="2023-10-31T06:17:37.247" v="50" actId="14100"/>
          <ac:cxnSpMkLst>
            <pc:docMk/>
            <pc:sldMk cId="3876041403" sldId="439"/>
            <ac:cxnSpMk id="8" creationId="{FEDDEE8D-B5C4-23E6-6E0A-3A3D5C793023}"/>
          </ac:cxnSpMkLst>
        </pc:cxnChg>
      </pc:sldChg>
      <pc:sldChg chg="addSp modSp mod modAnim modNotesTx">
        <pc:chgData name="PhD - Xianzhi Zeng" userId="1f759a8b-22a1-4d87-b9a3-8e74debcf565" providerId="ADAL" clId="{E5E15566-A91D-464C-B0F9-4A5D8A747664}" dt="2023-11-02T11:32:31.554" v="3084" actId="20577"/>
        <pc:sldMkLst>
          <pc:docMk/>
          <pc:sldMk cId="3868685211" sldId="440"/>
        </pc:sldMkLst>
        <pc:spChg chg="mod">
          <ac:chgData name="PhD - Xianzhi Zeng" userId="1f759a8b-22a1-4d87-b9a3-8e74debcf565" providerId="ADAL" clId="{E5E15566-A91D-464C-B0F9-4A5D8A747664}" dt="2023-10-31T06:25:16.015" v="352" actId="20577"/>
          <ac:spMkLst>
            <pc:docMk/>
            <pc:sldMk cId="3868685211" sldId="440"/>
            <ac:spMk id="3" creationId="{39D8F86C-D455-2695-C602-FC94185CD0B7}"/>
          </ac:spMkLst>
        </pc:spChg>
        <pc:spChg chg="add mod">
          <ac:chgData name="PhD - Xianzhi Zeng" userId="1f759a8b-22a1-4d87-b9a3-8e74debcf565" providerId="ADAL" clId="{E5E15566-A91D-464C-B0F9-4A5D8A747664}" dt="2023-10-31T06:21:14.157" v="196" actId="1076"/>
          <ac:spMkLst>
            <pc:docMk/>
            <pc:sldMk cId="3868685211" sldId="440"/>
            <ac:spMk id="5" creationId="{5C9F4EC5-2330-79FA-149A-2C34489B5186}"/>
          </ac:spMkLst>
        </pc:spChg>
        <pc:spChg chg="add mod">
          <ac:chgData name="PhD - Xianzhi Zeng" userId="1f759a8b-22a1-4d87-b9a3-8e74debcf565" providerId="ADAL" clId="{E5E15566-A91D-464C-B0F9-4A5D8A747664}" dt="2023-10-31T06:25:35.913" v="356" actId="14100"/>
          <ac:spMkLst>
            <pc:docMk/>
            <pc:sldMk cId="3868685211" sldId="440"/>
            <ac:spMk id="8" creationId="{F006BD0F-DBBA-222F-D2B3-4F9294559171}"/>
          </ac:spMkLst>
        </pc:spChg>
        <pc:spChg chg="add mod">
          <ac:chgData name="PhD - Xianzhi Zeng" userId="1f759a8b-22a1-4d87-b9a3-8e74debcf565" providerId="ADAL" clId="{E5E15566-A91D-464C-B0F9-4A5D8A747664}" dt="2023-10-31T06:24:15.039" v="344" actId="20577"/>
          <ac:spMkLst>
            <pc:docMk/>
            <pc:sldMk cId="3868685211" sldId="440"/>
            <ac:spMk id="14" creationId="{5351FB8B-CF93-8914-B522-461F9BF89966}"/>
          </ac:spMkLst>
        </pc:spChg>
        <pc:spChg chg="add mod">
          <ac:chgData name="PhD - Xianzhi Zeng" userId="1f759a8b-22a1-4d87-b9a3-8e74debcf565" providerId="ADAL" clId="{E5E15566-A91D-464C-B0F9-4A5D8A747664}" dt="2023-10-31T06:21:56.195" v="232" actId="14100"/>
          <ac:spMkLst>
            <pc:docMk/>
            <pc:sldMk cId="3868685211" sldId="440"/>
            <ac:spMk id="18" creationId="{F774EACD-2899-88A7-8D18-ED1AC4BDA382}"/>
          </ac:spMkLst>
        </pc:spChg>
        <pc:spChg chg="add mod">
          <ac:chgData name="PhD - Xianzhi Zeng" userId="1f759a8b-22a1-4d87-b9a3-8e74debcf565" providerId="ADAL" clId="{E5E15566-A91D-464C-B0F9-4A5D8A747664}" dt="2023-10-31T06:22:23.171" v="239" actId="208"/>
          <ac:spMkLst>
            <pc:docMk/>
            <pc:sldMk cId="3868685211" sldId="440"/>
            <ac:spMk id="20" creationId="{372DD8CF-4397-4CC5-D98D-BB9BCFD821E2}"/>
          </ac:spMkLst>
        </pc:spChg>
        <pc:spChg chg="add mod">
          <ac:chgData name="PhD - Xianzhi Zeng" userId="1f759a8b-22a1-4d87-b9a3-8e74debcf565" providerId="ADAL" clId="{E5E15566-A91D-464C-B0F9-4A5D8A747664}" dt="2023-10-31T06:22:55.236" v="317" actId="1076"/>
          <ac:spMkLst>
            <pc:docMk/>
            <pc:sldMk cId="3868685211" sldId="440"/>
            <ac:spMk id="21" creationId="{263D0CB3-FEFF-08F4-B5DD-8FFAFC18DC09}"/>
          </ac:spMkLst>
        </pc:spChg>
        <pc:picChg chg="mod">
          <ac:chgData name="PhD - Xianzhi Zeng" userId="1f759a8b-22a1-4d87-b9a3-8e74debcf565" providerId="ADAL" clId="{E5E15566-A91D-464C-B0F9-4A5D8A747664}" dt="2023-10-31T06:25:31.694" v="355" actId="14100"/>
          <ac:picMkLst>
            <pc:docMk/>
            <pc:sldMk cId="3868685211" sldId="440"/>
            <ac:picMk id="6" creationId="{4AD6F502-53E4-9D1C-8D3A-6AD53801DCC9}"/>
          </ac:picMkLst>
        </pc:picChg>
        <pc:picChg chg="add mod">
          <ac:chgData name="PhD - Xianzhi Zeng" userId="1f759a8b-22a1-4d87-b9a3-8e74debcf565" providerId="ADAL" clId="{E5E15566-A91D-464C-B0F9-4A5D8A747664}" dt="2023-10-31T06:19:40.565" v="120" actId="1076"/>
          <ac:picMkLst>
            <pc:docMk/>
            <pc:sldMk cId="3868685211" sldId="440"/>
            <ac:picMk id="7" creationId="{450A5935-F344-75A1-9AD7-6CDE585BC882}"/>
          </ac:picMkLst>
        </pc:picChg>
        <pc:cxnChg chg="add mod">
          <ac:chgData name="PhD - Xianzhi Zeng" userId="1f759a8b-22a1-4d87-b9a3-8e74debcf565" providerId="ADAL" clId="{E5E15566-A91D-464C-B0F9-4A5D8A747664}" dt="2023-10-31T06:23:49.610" v="323" actId="14100"/>
          <ac:cxnSpMkLst>
            <pc:docMk/>
            <pc:sldMk cId="3868685211" sldId="440"/>
            <ac:cxnSpMk id="12" creationId="{EAA69208-A7BD-E923-CA01-5E79F97C3AD3}"/>
          </ac:cxnSpMkLst>
        </pc:cxnChg>
        <pc:cxnChg chg="add mod">
          <ac:chgData name="PhD - Xianzhi Zeng" userId="1f759a8b-22a1-4d87-b9a3-8e74debcf565" providerId="ADAL" clId="{E5E15566-A91D-464C-B0F9-4A5D8A747664}" dt="2023-10-31T06:25:35.913" v="356" actId="14100"/>
          <ac:cxnSpMkLst>
            <pc:docMk/>
            <pc:sldMk cId="3868685211" sldId="440"/>
            <ac:cxnSpMk id="17" creationId="{ECA67E31-935D-30B1-50CA-1746013A0EB5}"/>
          </ac:cxnSpMkLst>
        </pc:cxnChg>
      </pc:sldChg>
      <pc:sldChg chg="addSp delSp modSp mod modAnim modNotesTx">
        <pc:chgData name="PhD - Xianzhi Zeng" userId="1f759a8b-22a1-4d87-b9a3-8e74debcf565" providerId="ADAL" clId="{E5E15566-A91D-464C-B0F9-4A5D8A747664}" dt="2023-11-03T03:19:11.878" v="3171" actId="20577"/>
        <pc:sldMkLst>
          <pc:docMk/>
          <pc:sldMk cId="2743099940" sldId="441"/>
        </pc:sldMkLst>
        <pc:spChg chg="mod">
          <ac:chgData name="PhD - Xianzhi Zeng" userId="1f759a8b-22a1-4d87-b9a3-8e74debcf565" providerId="ADAL" clId="{E5E15566-A91D-464C-B0F9-4A5D8A747664}" dt="2023-10-31T06:43:29.425" v="407" actId="20577"/>
          <ac:spMkLst>
            <pc:docMk/>
            <pc:sldMk cId="2743099940" sldId="441"/>
            <ac:spMk id="2" creationId="{93107CB6-EBD4-FBD1-66D1-0726B2576887}"/>
          </ac:spMkLst>
        </pc:spChg>
        <pc:spChg chg="mod">
          <ac:chgData name="PhD - Xianzhi Zeng" userId="1f759a8b-22a1-4d87-b9a3-8e74debcf565" providerId="ADAL" clId="{E5E15566-A91D-464C-B0F9-4A5D8A747664}" dt="2023-10-31T06:57:46.452" v="612" actId="20577"/>
          <ac:spMkLst>
            <pc:docMk/>
            <pc:sldMk cId="2743099940" sldId="441"/>
            <ac:spMk id="3" creationId="{E948681F-D00E-2774-54DD-67779C9269C8}"/>
          </ac:spMkLst>
        </pc:spChg>
        <pc:spChg chg="add del">
          <ac:chgData name="PhD - Xianzhi Zeng" userId="1f759a8b-22a1-4d87-b9a3-8e74debcf565" providerId="ADAL" clId="{E5E15566-A91D-464C-B0F9-4A5D8A747664}" dt="2023-10-31T06:44:59.771" v="455" actId="478"/>
          <ac:spMkLst>
            <pc:docMk/>
            <pc:sldMk cId="2743099940" sldId="441"/>
            <ac:spMk id="5" creationId="{7F7E0A89-37B4-FB30-8EF9-9B1B992BA096}"/>
          </ac:spMkLst>
        </pc:spChg>
        <pc:spChg chg="add mod">
          <ac:chgData name="PhD - Xianzhi Zeng" userId="1f759a8b-22a1-4d87-b9a3-8e74debcf565" providerId="ADAL" clId="{E5E15566-A91D-464C-B0F9-4A5D8A747664}" dt="2023-10-31T06:40:35.900" v="371" actId="1582"/>
          <ac:spMkLst>
            <pc:docMk/>
            <pc:sldMk cId="2743099940" sldId="441"/>
            <ac:spMk id="8" creationId="{40BE18DD-4423-AF30-9E58-D05BE717F2A8}"/>
          </ac:spMkLst>
        </pc:spChg>
        <pc:spChg chg="add mod">
          <ac:chgData name="PhD - Xianzhi Zeng" userId="1f759a8b-22a1-4d87-b9a3-8e74debcf565" providerId="ADAL" clId="{E5E15566-A91D-464C-B0F9-4A5D8A747664}" dt="2023-10-31T06:40:47.638" v="374" actId="1076"/>
          <ac:spMkLst>
            <pc:docMk/>
            <pc:sldMk cId="2743099940" sldId="441"/>
            <ac:spMk id="9" creationId="{E621501A-CDF6-7B9E-5342-0DCD66E73F79}"/>
          </ac:spMkLst>
        </pc:spChg>
        <pc:spChg chg="add mod">
          <ac:chgData name="PhD - Xianzhi Zeng" userId="1f759a8b-22a1-4d87-b9a3-8e74debcf565" providerId="ADAL" clId="{E5E15566-A91D-464C-B0F9-4A5D8A747664}" dt="2023-10-31T06:41:28.855" v="384" actId="1582"/>
          <ac:spMkLst>
            <pc:docMk/>
            <pc:sldMk cId="2743099940" sldId="441"/>
            <ac:spMk id="10" creationId="{02A42830-6F0B-6688-D7E9-A45833CF3386}"/>
          </ac:spMkLst>
        </pc:spChg>
        <pc:spChg chg="add mod">
          <ac:chgData name="PhD - Xianzhi Zeng" userId="1f759a8b-22a1-4d87-b9a3-8e74debcf565" providerId="ADAL" clId="{E5E15566-A91D-464C-B0F9-4A5D8A747664}" dt="2023-10-31T06:45:15.013" v="458" actId="14100"/>
          <ac:spMkLst>
            <pc:docMk/>
            <pc:sldMk cId="2743099940" sldId="441"/>
            <ac:spMk id="11" creationId="{164AEA0F-2309-62D3-7D9F-FB092BE29B94}"/>
          </ac:spMkLst>
        </pc:spChg>
        <pc:spChg chg="add mod">
          <ac:chgData name="PhD - Xianzhi Zeng" userId="1f759a8b-22a1-4d87-b9a3-8e74debcf565" providerId="ADAL" clId="{E5E15566-A91D-464C-B0F9-4A5D8A747664}" dt="2023-10-31T06:46:42.320" v="513" actId="14100"/>
          <ac:spMkLst>
            <pc:docMk/>
            <pc:sldMk cId="2743099940" sldId="441"/>
            <ac:spMk id="12" creationId="{20B7E369-5639-DE08-A6A6-C19B21E61097}"/>
          </ac:spMkLst>
        </pc:spChg>
        <pc:spChg chg="add mod">
          <ac:chgData name="PhD - Xianzhi Zeng" userId="1f759a8b-22a1-4d87-b9a3-8e74debcf565" providerId="ADAL" clId="{E5E15566-A91D-464C-B0F9-4A5D8A747664}" dt="2023-10-31T06:49:13.224" v="525" actId="14100"/>
          <ac:spMkLst>
            <pc:docMk/>
            <pc:sldMk cId="2743099940" sldId="441"/>
            <ac:spMk id="15" creationId="{BF77CA44-21F5-3FBA-508E-B8CB99547F48}"/>
          </ac:spMkLst>
        </pc:spChg>
        <pc:spChg chg="add mod">
          <ac:chgData name="PhD - Xianzhi Zeng" userId="1f759a8b-22a1-4d87-b9a3-8e74debcf565" providerId="ADAL" clId="{E5E15566-A91D-464C-B0F9-4A5D8A747664}" dt="2023-10-31T06:49:34.520" v="545" actId="1076"/>
          <ac:spMkLst>
            <pc:docMk/>
            <pc:sldMk cId="2743099940" sldId="441"/>
            <ac:spMk id="16" creationId="{2BE3EBBE-8DA2-5FFD-55C9-49E791ACF598}"/>
          </ac:spMkLst>
        </pc:spChg>
        <pc:picChg chg="mod">
          <ac:chgData name="PhD - Xianzhi Zeng" userId="1f759a8b-22a1-4d87-b9a3-8e74debcf565" providerId="ADAL" clId="{E5E15566-A91D-464C-B0F9-4A5D8A747664}" dt="2023-10-31T06:41:17.211" v="382" actId="1076"/>
          <ac:picMkLst>
            <pc:docMk/>
            <pc:sldMk cId="2743099940" sldId="441"/>
            <ac:picMk id="6" creationId="{341E9239-5D12-E769-ABF5-A01C2AEB61A9}"/>
          </ac:picMkLst>
        </pc:picChg>
        <pc:cxnChg chg="add mod">
          <ac:chgData name="PhD - Xianzhi Zeng" userId="1f759a8b-22a1-4d87-b9a3-8e74debcf565" providerId="ADAL" clId="{E5E15566-A91D-464C-B0F9-4A5D8A747664}" dt="2023-10-31T06:49:16.476" v="526" actId="208"/>
          <ac:cxnSpMkLst>
            <pc:docMk/>
            <pc:sldMk cId="2743099940" sldId="441"/>
            <ac:cxnSpMk id="14" creationId="{A5584540-EEF3-E258-3626-D90F6A04E265}"/>
          </ac:cxnSpMkLst>
        </pc:cxnChg>
      </pc:sldChg>
      <pc:sldChg chg="modSp mod modNotesTx">
        <pc:chgData name="PhD - Xianzhi Zeng" userId="1f759a8b-22a1-4d87-b9a3-8e74debcf565" providerId="ADAL" clId="{E5E15566-A91D-464C-B0F9-4A5D8A747664}" dt="2023-11-02T11:10:39.036" v="2757" actId="20577"/>
        <pc:sldMkLst>
          <pc:docMk/>
          <pc:sldMk cId="3951875723" sldId="442"/>
        </pc:sldMkLst>
        <pc:spChg chg="mod">
          <ac:chgData name="PhD - Xianzhi Zeng" userId="1f759a8b-22a1-4d87-b9a3-8e74debcf565" providerId="ADAL" clId="{E5E15566-A91D-464C-B0F9-4A5D8A747664}" dt="2023-10-31T06:59:22.627" v="669" actId="20577"/>
          <ac:spMkLst>
            <pc:docMk/>
            <pc:sldMk cId="3951875723" sldId="442"/>
            <ac:spMk id="3" creationId="{AAFD9A69-8B97-10C6-FFA2-8147F458B705}"/>
          </ac:spMkLst>
        </pc:spChg>
      </pc:sldChg>
      <pc:sldChg chg="modSp mod modNotesTx">
        <pc:chgData name="PhD - Xianzhi Zeng" userId="1f759a8b-22a1-4d87-b9a3-8e74debcf565" providerId="ADAL" clId="{E5E15566-A91D-464C-B0F9-4A5D8A747664}" dt="2023-11-02T11:14:39.402" v="2991" actId="20577"/>
        <pc:sldMkLst>
          <pc:docMk/>
          <pc:sldMk cId="1284148172" sldId="443"/>
        </pc:sldMkLst>
        <pc:spChg chg="mod">
          <ac:chgData name="PhD - Xianzhi Zeng" userId="1f759a8b-22a1-4d87-b9a3-8e74debcf565" providerId="ADAL" clId="{E5E15566-A91D-464C-B0F9-4A5D8A747664}" dt="2023-11-02T11:14:04.941" v="2941" actId="113"/>
          <ac:spMkLst>
            <pc:docMk/>
            <pc:sldMk cId="1284148172" sldId="443"/>
            <ac:spMk id="3" creationId="{B3E2F1C0-CD8A-4AC2-BBCB-CD64096649BF}"/>
          </ac:spMkLst>
        </pc:spChg>
      </pc:sldChg>
      <pc:sldChg chg="modSp mod modNotesTx">
        <pc:chgData name="PhD - Xianzhi Zeng" userId="1f759a8b-22a1-4d87-b9a3-8e74debcf565" providerId="ADAL" clId="{E5E15566-A91D-464C-B0F9-4A5D8A747664}" dt="2023-11-02T12:06:16.762" v="3086" actId="1076"/>
        <pc:sldMkLst>
          <pc:docMk/>
          <pc:sldMk cId="230368299" sldId="444"/>
        </pc:sldMkLst>
        <pc:spChg chg="mod">
          <ac:chgData name="PhD - Xianzhi Zeng" userId="1f759a8b-22a1-4d87-b9a3-8e74debcf565" providerId="ADAL" clId="{E5E15566-A91D-464C-B0F9-4A5D8A747664}" dt="2023-11-02T12:06:16.762" v="3086" actId="1076"/>
          <ac:spMkLst>
            <pc:docMk/>
            <pc:sldMk cId="230368299" sldId="444"/>
            <ac:spMk id="3" creationId="{AF69A979-ECC4-1BE6-3143-FA66FDDC8AB5}"/>
          </ac:spMkLst>
        </pc:spChg>
      </pc:sldChg>
      <pc:sldChg chg="addSp modSp mod">
        <pc:chgData name="PhD - Xianzhi Zeng" userId="1f759a8b-22a1-4d87-b9a3-8e74debcf565" providerId="ADAL" clId="{E5E15566-A91D-464C-B0F9-4A5D8A747664}" dt="2023-10-31T07:34:35.657" v="779" actId="14100"/>
        <pc:sldMkLst>
          <pc:docMk/>
          <pc:sldMk cId="294039928" sldId="445"/>
        </pc:sldMkLst>
        <pc:spChg chg="mod">
          <ac:chgData name="PhD - Xianzhi Zeng" userId="1f759a8b-22a1-4d87-b9a3-8e74debcf565" providerId="ADAL" clId="{E5E15566-A91D-464C-B0F9-4A5D8A747664}" dt="2023-10-31T07:34:35.657" v="779" actId="14100"/>
          <ac:spMkLst>
            <pc:docMk/>
            <pc:sldMk cId="294039928" sldId="445"/>
            <ac:spMk id="2" creationId="{D49A88B9-75F2-40A4-83A9-C567FCF895BE}"/>
          </ac:spMkLst>
        </pc:spChg>
        <pc:spChg chg="add mod">
          <ac:chgData name="PhD - Xianzhi Zeng" userId="1f759a8b-22a1-4d87-b9a3-8e74debcf565" providerId="ADAL" clId="{E5E15566-A91D-464C-B0F9-4A5D8A747664}" dt="2023-10-31T07:32:44.897" v="677" actId="14100"/>
          <ac:spMkLst>
            <pc:docMk/>
            <pc:sldMk cId="294039928" sldId="445"/>
            <ac:spMk id="3" creationId="{BA734B64-8D8E-25C4-B0A1-17ABE2AE24EA}"/>
          </ac:spMkLst>
        </pc:spChg>
        <pc:spChg chg="add mod">
          <ac:chgData name="PhD - Xianzhi Zeng" userId="1f759a8b-22a1-4d87-b9a3-8e74debcf565" providerId="ADAL" clId="{E5E15566-A91D-464C-B0F9-4A5D8A747664}" dt="2023-10-31T07:33:40.420" v="753" actId="20577"/>
          <ac:spMkLst>
            <pc:docMk/>
            <pc:sldMk cId="294039928" sldId="445"/>
            <ac:spMk id="6" creationId="{3B1DDDF7-A057-11B9-07F3-B05823068744}"/>
          </ac:spMkLst>
        </pc:spChg>
        <pc:spChg chg="add mod">
          <ac:chgData name="PhD - Xianzhi Zeng" userId="1f759a8b-22a1-4d87-b9a3-8e74debcf565" providerId="ADAL" clId="{E5E15566-A91D-464C-B0F9-4A5D8A747664}" dt="2023-10-31T07:33:45.624" v="756" actId="14100"/>
          <ac:spMkLst>
            <pc:docMk/>
            <pc:sldMk cId="294039928" sldId="445"/>
            <ac:spMk id="7" creationId="{4F69ABF3-4E48-8E76-233E-823988DD8861}"/>
          </ac:spMkLst>
        </pc:spChg>
        <pc:spChg chg="add mod">
          <ac:chgData name="PhD - Xianzhi Zeng" userId="1f759a8b-22a1-4d87-b9a3-8e74debcf565" providerId="ADAL" clId="{E5E15566-A91D-464C-B0F9-4A5D8A747664}" dt="2023-10-31T07:33:54.296" v="759" actId="14100"/>
          <ac:spMkLst>
            <pc:docMk/>
            <pc:sldMk cId="294039928" sldId="445"/>
            <ac:spMk id="8" creationId="{3737A24B-346B-CE58-F0F3-CA48993E2ED9}"/>
          </ac:spMkLst>
        </pc:spChg>
        <pc:cxnChg chg="add mod">
          <ac:chgData name="PhD - Xianzhi Zeng" userId="1f759a8b-22a1-4d87-b9a3-8e74debcf565" providerId="ADAL" clId="{E5E15566-A91D-464C-B0F9-4A5D8A747664}" dt="2023-10-31T07:34:02.574" v="761" actId="208"/>
          <ac:cxnSpMkLst>
            <pc:docMk/>
            <pc:sldMk cId="294039928" sldId="445"/>
            <ac:cxnSpMk id="10" creationId="{181DDD93-6634-8310-C5FF-9F4AA1452FBA}"/>
          </ac:cxnSpMkLst>
        </pc:cxnChg>
        <pc:cxnChg chg="add mod">
          <ac:chgData name="PhD - Xianzhi Zeng" userId="1f759a8b-22a1-4d87-b9a3-8e74debcf565" providerId="ADAL" clId="{E5E15566-A91D-464C-B0F9-4A5D8A747664}" dt="2023-10-31T07:34:14.810" v="763" actId="208"/>
          <ac:cxnSpMkLst>
            <pc:docMk/>
            <pc:sldMk cId="294039928" sldId="445"/>
            <ac:cxnSpMk id="12" creationId="{B24AE488-0418-67FD-F298-2E10EB3EFC3D}"/>
          </ac:cxnSpMkLst>
        </pc:cxnChg>
      </pc:sldChg>
      <pc:sldChg chg="addSp modSp mod modAnim">
        <pc:chgData name="PhD - Xianzhi Zeng" userId="1f759a8b-22a1-4d87-b9a3-8e74debcf565" providerId="ADAL" clId="{E5E15566-A91D-464C-B0F9-4A5D8A747664}" dt="2023-11-03T03:17:31.288" v="3158"/>
        <pc:sldMkLst>
          <pc:docMk/>
          <pc:sldMk cId="4061987619" sldId="450"/>
        </pc:sldMkLst>
        <pc:picChg chg="add mod">
          <ac:chgData name="PhD - Xianzhi Zeng" userId="1f759a8b-22a1-4d87-b9a3-8e74debcf565" providerId="ADAL" clId="{E5E15566-A91D-464C-B0F9-4A5D8A747664}" dt="2023-11-03T03:16:50.771" v="3149" actId="1076"/>
          <ac:picMkLst>
            <pc:docMk/>
            <pc:sldMk cId="4061987619" sldId="450"/>
            <ac:picMk id="5" creationId="{E5992A51-4819-E90C-1064-3C6E0FF7A4B8}"/>
          </ac:picMkLst>
        </pc:picChg>
        <pc:picChg chg="mod">
          <ac:chgData name="PhD - Xianzhi Zeng" userId="1f759a8b-22a1-4d87-b9a3-8e74debcf565" providerId="ADAL" clId="{E5E15566-A91D-464C-B0F9-4A5D8A747664}" dt="2023-11-03T03:16:48.146" v="3148" actId="1076"/>
          <ac:picMkLst>
            <pc:docMk/>
            <pc:sldMk cId="4061987619" sldId="450"/>
            <ac:picMk id="10" creationId="{17D74779-1309-E178-6784-B4BAFB068D99}"/>
          </ac:picMkLst>
        </pc:picChg>
        <pc:cxnChg chg="add mod">
          <ac:chgData name="PhD - Xianzhi Zeng" userId="1f759a8b-22a1-4d87-b9a3-8e74debcf565" providerId="ADAL" clId="{E5E15566-A91D-464C-B0F9-4A5D8A747664}" dt="2023-11-03T03:17:03.134" v="3151" actId="208"/>
          <ac:cxnSpMkLst>
            <pc:docMk/>
            <pc:sldMk cId="4061987619" sldId="450"/>
            <ac:cxnSpMk id="13" creationId="{5D1430C2-B431-11DF-CE7B-30B471CB07B7}"/>
          </ac:cxnSpMkLst>
        </pc:cxnChg>
      </pc:sldChg>
    </pc:docChg>
  </pc:docChgLst>
  <pc:docChgLst>
    <pc:chgData name="PhD - Xianzhi Zeng" userId="S::xianzhi_xianzhi@mymail.sutd.edu.sg::1f759a8b-22a1-4d87-b9a3-8e74debcf565" providerId="AD" clId="Web-{C6E39BAC-EFFC-B300-E5A0-0E96EF792B6A}"/>
    <pc:docChg chg="addSld modSld">
      <pc:chgData name="PhD - Xianzhi Zeng" userId="S::xianzhi_xianzhi@mymail.sutd.edu.sg::1f759a8b-22a1-4d87-b9a3-8e74debcf565" providerId="AD" clId="Web-{C6E39BAC-EFFC-B300-E5A0-0E96EF792B6A}" dt="2023-09-09T02:03:59.256" v="13" actId="20577"/>
      <pc:docMkLst>
        <pc:docMk/>
      </pc:docMkLst>
      <pc:sldChg chg="modSp new">
        <pc:chgData name="PhD - Xianzhi Zeng" userId="S::xianzhi_xianzhi@mymail.sutd.edu.sg::1f759a8b-22a1-4d87-b9a3-8e74debcf565" providerId="AD" clId="Web-{C6E39BAC-EFFC-B300-E5A0-0E96EF792B6A}" dt="2023-09-09T02:03:59.256" v="13" actId="20577"/>
        <pc:sldMkLst>
          <pc:docMk/>
          <pc:sldMk cId="2889846141" sldId="433"/>
        </pc:sldMkLst>
        <pc:spChg chg="mod">
          <ac:chgData name="PhD - Xianzhi Zeng" userId="S::xianzhi_xianzhi@mymail.sutd.edu.sg::1f759a8b-22a1-4d87-b9a3-8e74debcf565" providerId="AD" clId="Web-{C6E39BAC-EFFC-B300-E5A0-0E96EF792B6A}" dt="2023-09-09T02:03:59.256" v="13" actId="20577"/>
          <ac:spMkLst>
            <pc:docMk/>
            <pc:sldMk cId="2889846141" sldId="433"/>
            <ac:spMk id="2" creationId="{F85AA37E-5391-FBC8-6033-19A99D43EEF8}"/>
          </ac:spMkLst>
        </pc:spChg>
      </pc:sldChg>
    </pc:docChg>
  </pc:docChgLst>
  <pc:docChgLst>
    <pc:chgData name="PhD - Xianzhi Zeng" userId="1f759a8b-22a1-4d87-b9a3-8e74debcf565" providerId="ADAL" clId="{D947EE73-4AFF-DA45-ADC8-28DB4AA02786}"/>
    <pc:docChg chg="custSel modSld sldOrd">
      <pc:chgData name="PhD - Xianzhi Zeng" userId="1f759a8b-22a1-4d87-b9a3-8e74debcf565" providerId="ADAL" clId="{D947EE73-4AFF-DA45-ADC8-28DB4AA02786}" dt="2023-09-11T02:11:52.353" v="5134" actId="20577"/>
      <pc:docMkLst>
        <pc:docMk/>
      </pc:docMkLst>
      <pc:sldChg chg="modAnim modNotesTx">
        <pc:chgData name="PhD - Xianzhi Zeng" userId="1f759a8b-22a1-4d87-b9a3-8e74debcf565" providerId="ADAL" clId="{D947EE73-4AFF-DA45-ADC8-28DB4AA02786}" dt="2023-09-08T01:20:17.576" v="2016" actId="20577"/>
        <pc:sldMkLst>
          <pc:docMk/>
          <pc:sldMk cId="2208585164" sldId="351"/>
        </pc:sldMkLst>
      </pc:sldChg>
      <pc:sldChg chg="modNotesTx">
        <pc:chgData name="PhD - Xianzhi Zeng" userId="1f759a8b-22a1-4d87-b9a3-8e74debcf565" providerId="ADAL" clId="{D947EE73-4AFF-DA45-ADC8-28DB4AA02786}" dt="2023-09-08T01:08:21.464" v="621" actId="20577"/>
        <pc:sldMkLst>
          <pc:docMk/>
          <pc:sldMk cId="1537012192" sldId="393"/>
        </pc:sldMkLst>
      </pc:sldChg>
      <pc:sldChg chg="modNotesTx">
        <pc:chgData name="PhD - Xianzhi Zeng" userId="1f759a8b-22a1-4d87-b9a3-8e74debcf565" providerId="ADAL" clId="{D947EE73-4AFF-DA45-ADC8-28DB4AA02786}" dt="2023-09-08T01:20:36.897" v="2038" actId="20577"/>
        <pc:sldMkLst>
          <pc:docMk/>
          <pc:sldMk cId="1763265832" sldId="396"/>
        </pc:sldMkLst>
      </pc:sldChg>
      <pc:sldChg chg="modAnim">
        <pc:chgData name="PhD - Xianzhi Zeng" userId="1f759a8b-22a1-4d87-b9a3-8e74debcf565" providerId="ADAL" clId="{D947EE73-4AFF-DA45-ADC8-28DB4AA02786}" dt="2023-09-06T01:51:33.114" v="400"/>
        <pc:sldMkLst>
          <pc:docMk/>
          <pc:sldMk cId="2925612457" sldId="397"/>
        </pc:sldMkLst>
      </pc:sldChg>
      <pc:sldChg chg="modSp mod modNotesTx">
        <pc:chgData name="PhD - Xianzhi Zeng" userId="1f759a8b-22a1-4d87-b9a3-8e74debcf565" providerId="ADAL" clId="{D947EE73-4AFF-DA45-ADC8-28DB4AA02786}" dt="2023-09-11T02:11:52.353" v="5134" actId="20577"/>
        <pc:sldMkLst>
          <pc:docMk/>
          <pc:sldMk cId="2331544134" sldId="419"/>
        </pc:sldMkLst>
        <pc:spChg chg="mod">
          <ac:chgData name="PhD - Xianzhi Zeng" userId="1f759a8b-22a1-4d87-b9a3-8e74debcf565" providerId="ADAL" clId="{D947EE73-4AFF-DA45-ADC8-28DB4AA02786}" dt="2023-09-11T02:11:52.353" v="5134" actId="20577"/>
          <ac:spMkLst>
            <pc:docMk/>
            <pc:sldMk cId="2331544134" sldId="419"/>
            <ac:spMk id="6" creationId="{9A6F6504-E3F8-B1B5-7DE9-C80E40808BB4}"/>
          </ac:spMkLst>
        </pc:spChg>
      </pc:sldChg>
      <pc:sldChg chg="modSp mod modAnim modNotesTx">
        <pc:chgData name="PhD - Xianzhi Zeng" userId="1f759a8b-22a1-4d87-b9a3-8e74debcf565" providerId="ADAL" clId="{D947EE73-4AFF-DA45-ADC8-28DB4AA02786}" dt="2023-09-08T01:24:03.104" v="2559" actId="20577"/>
        <pc:sldMkLst>
          <pc:docMk/>
          <pc:sldMk cId="3206509164" sldId="420"/>
        </pc:sldMkLst>
        <pc:picChg chg="mod">
          <ac:chgData name="PhD - Xianzhi Zeng" userId="1f759a8b-22a1-4d87-b9a3-8e74debcf565" providerId="ADAL" clId="{D947EE73-4AFF-DA45-ADC8-28DB4AA02786}" dt="2023-09-05T11:34:54.886" v="22" actId="1076"/>
          <ac:picMkLst>
            <pc:docMk/>
            <pc:sldMk cId="3206509164" sldId="420"/>
            <ac:picMk id="7" creationId="{4406A566-22AD-9D3C-8BA6-C1A00D1B1E90}"/>
          </ac:picMkLst>
        </pc:picChg>
      </pc:sldChg>
      <pc:sldChg chg="ord modAnim modNotesTx">
        <pc:chgData name="PhD - Xianzhi Zeng" userId="1f759a8b-22a1-4d87-b9a3-8e74debcf565" providerId="ADAL" clId="{D947EE73-4AFF-DA45-ADC8-28DB4AA02786}" dt="2023-09-08T01:28:38.235" v="3085" actId="20577"/>
        <pc:sldMkLst>
          <pc:docMk/>
          <pc:sldMk cId="1385355554" sldId="421"/>
        </pc:sldMkLst>
      </pc:sldChg>
      <pc:sldChg chg="addSp modSp mod ord modAnim modNotesTx">
        <pc:chgData name="PhD - Xianzhi Zeng" userId="1f759a8b-22a1-4d87-b9a3-8e74debcf565" providerId="ADAL" clId="{D947EE73-4AFF-DA45-ADC8-28DB4AA02786}" dt="2023-09-08T01:35:55.951" v="3762" actId="20577"/>
        <pc:sldMkLst>
          <pc:docMk/>
          <pc:sldMk cId="2749090257" sldId="422"/>
        </pc:sldMkLst>
        <pc:spChg chg="mod">
          <ac:chgData name="PhD - Xianzhi Zeng" userId="1f759a8b-22a1-4d87-b9a3-8e74debcf565" providerId="ADAL" clId="{D947EE73-4AFF-DA45-ADC8-28DB4AA02786}" dt="2023-09-08T01:32:29.601" v="3291" actId="20577"/>
          <ac:spMkLst>
            <pc:docMk/>
            <pc:sldMk cId="2749090257" sldId="422"/>
            <ac:spMk id="3" creationId="{45F326D1-5B2B-F68A-363F-EB549D4FE0ED}"/>
          </ac:spMkLst>
        </pc:spChg>
        <pc:spChg chg="add mod">
          <ac:chgData name="PhD - Xianzhi Zeng" userId="1f759a8b-22a1-4d87-b9a3-8e74debcf565" providerId="ADAL" clId="{D947EE73-4AFF-DA45-ADC8-28DB4AA02786}" dt="2023-09-05T11:39:34.509" v="100" actId="1076"/>
          <ac:spMkLst>
            <pc:docMk/>
            <pc:sldMk cId="2749090257" sldId="422"/>
            <ac:spMk id="6" creationId="{59F70AF5-5242-5D25-E5C5-F43E2950863C}"/>
          </ac:spMkLst>
        </pc:spChg>
        <pc:spChg chg="add mod">
          <ac:chgData name="PhD - Xianzhi Zeng" userId="1f759a8b-22a1-4d87-b9a3-8e74debcf565" providerId="ADAL" clId="{D947EE73-4AFF-DA45-ADC8-28DB4AA02786}" dt="2023-09-05T11:39:31.199" v="99" actId="1076"/>
          <ac:spMkLst>
            <pc:docMk/>
            <pc:sldMk cId="2749090257" sldId="422"/>
            <ac:spMk id="7" creationId="{E744C01B-C1E7-5096-70BE-2B3E99A7DC8D}"/>
          </ac:spMkLst>
        </pc:spChg>
        <pc:spChg chg="add mod">
          <ac:chgData name="PhD - Xianzhi Zeng" userId="1f759a8b-22a1-4d87-b9a3-8e74debcf565" providerId="ADAL" clId="{D947EE73-4AFF-DA45-ADC8-28DB4AA02786}" dt="2023-09-05T12:02:03.230" v="124" actId="14100"/>
          <ac:spMkLst>
            <pc:docMk/>
            <pc:sldMk cId="2749090257" sldId="422"/>
            <ac:spMk id="8" creationId="{9FA051BF-8D35-338F-1698-54CF7B2B04A2}"/>
          </ac:spMkLst>
        </pc:spChg>
        <pc:spChg chg="add mod">
          <ac:chgData name="PhD - Xianzhi Zeng" userId="1f759a8b-22a1-4d87-b9a3-8e74debcf565" providerId="ADAL" clId="{D947EE73-4AFF-DA45-ADC8-28DB4AA02786}" dt="2023-09-06T01:44:17.759" v="363" actId="20577"/>
          <ac:spMkLst>
            <pc:docMk/>
            <pc:sldMk cId="2749090257" sldId="422"/>
            <ac:spMk id="10" creationId="{039BE482-7432-A2FF-C4B9-A2ED44113285}"/>
          </ac:spMkLst>
        </pc:spChg>
        <pc:picChg chg="mod">
          <ac:chgData name="PhD - Xianzhi Zeng" userId="1f759a8b-22a1-4d87-b9a3-8e74debcf565" providerId="ADAL" clId="{D947EE73-4AFF-DA45-ADC8-28DB4AA02786}" dt="2023-09-05T11:39:25.168" v="98" actId="1076"/>
          <ac:picMkLst>
            <pc:docMk/>
            <pc:sldMk cId="2749090257" sldId="422"/>
            <ac:picMk id="5" creationId="{CFBAF8CD-12C8-0722-0598-17A1723A8CC3}"/>
          </ac:picMkLst>
        </pc:picChg>
        <pc:cxnChg chg="add mod">
          <ac:chgData name="PhD - Xianzhi Zeng" userId="1f759a8b-22a1-4d87-b9a3-8e74debcf565" providerId="ADAL" clId="{D947EE73-4AFF-DA45-ADC8-28DB4AA02786}" dt="2023-09-05T12:02:15.184" v="126" actId="208"/>
          <ac:cxnSpMkLst>
            <pc:docMk/>
            <pc:sldMk cId="2749090257" sldId="422"/>
            <ac:cxnSpMk id="11" creationId="{377A1CCA-1EE0-D9E6-A9A0-CE4AD54F1790}"/>
          </ac:cxnSpMkLst>
        </pc:cxnChg>
      </pc:sldChg>
      <pc:sldChg chg="addSp modSp mod modAnim modNotesTx">
        <pc:chgData name="PhD - Xianzhi Zeng" userId="1f759a8b-22a1-4d87-b9a3-8e74debcf565" providerId="ADAL" clId="{D947EE73-4AFF-DA45-ADC8-28DB4AA02786}" dt="2023-09-08T01:39:38.756" v="4250" actId="20577"/>
        <pc:sldMkLst>
          <pc:docMk/>
          <pc:sldMk cId="2892772145" sldId="423"/>
        </pc:sldMkLst>
        <pc:spChg chg="add mod">
          <ac:chgData name="PhD - Xianzhi Zeng" userId="1f759a8b-22a1-4d87-b9a3-8e74debcf565" providerId="ADAL" clId="{D947EE73-4AFF-DA45-ADC8-28DB4AA02786}" dt="2023-09-05T11:41:05.982" v="105" actId="14100"/>
          <ac:spMkLst>
            <pc:docMk/>
            <pc:sldMk cId="2892772145" sldId="423"/>
            <ac:spMk id="5" creationId="{2233335A-61BA-F69A-04B0-709052AFB5BC}"/>
          </ac:spMkLst>
        </pc:spChg>
      </pc:sldChg>
      <pc:sldChg chg="modSp modAnim modNotesTx">
        <pc:chgData name="PhD - Xianzhi Zeng" userId="1f759a8b-22a1-4d87-b9a3-8e74debcf565" providerId="ADAL" clId="{D947EE73-4AFF-DA45-ADC8-28DB4AA02786}" dt="2023-09-08T01:43:36.528" v="4734" actId="20577"/>
        <pc:sldMkLst>
          <pc:docMk/>
          <pc:sldMk cId="1331544336" sldId="424"/>
        </pc:sldMkLst>
        <pc:spChg chg="mod">
          <ac:chgData name="PhD - Xianzhi Zeng" userId="1f759a8b-22a1-4d87-b9a3-8e74debcf565" providerId="ADAL" clId="{D947EE73-4AFF-DA45-ADC8-28DB4AA02786}" dt="2023-09-06T01:44:02.388" v="334" actId="20577"/>
          <ac:spMkLst>
            <pc:docMk/>
            <pc:sldMk cId="1331544336" sldId="424"/>
            <ac:spMk id="3" creationId="{5E02A46F-3F8E-19BE-3BD4-D477F3079495}"/>
          </ac:spMkLst>
        </pc:spChg>
        <pc:spChg chg="mod">
          <ac:chgData name="PhD - Xianzhi Zeng" userId="1f759a8b-22a1-4d87-b9a3-8e74debcf565" providerId="ADAL" clId="{D947EE73-4AFF-DA45-ADC8-28DB4AA02786}" dt="2023-09-06T01:43:56.310" v="321" actId="20577"/>
          <ac:spMkLst>
            <pc:docMk/>
            <pc:sldMk cId="1331544336" sldId="424"/>
            <ac:spMk id="10" creationId="{632EA47D-C086-6C31-9AE3-52275FF17628}"/>
          </ac:spMkLst>
        </pc:spChg>
      </pc:sldChg>
      <pc:sldChg chg="addSp modSp mod modAnim modNotesTx">
        <pc:chgData name="PhD - Xianzhi Zeng" userId="1f759a8b-22a1-4d87-b9a3-8e74debcf565" providerId="ADAL" clId="{D947EE73-4AFF-DA45-ADC8-28DB4AA02786}" dt="2023-09-08T01:44:21.607" v="4787" actId="20577"/>
        <pc:sldMkLst>
          <pc:docMk/>
          <pc:sldMk cId="3023393014" sldId="426"/>
        </pc:sldMkLst>
        <pc:spChg chg="mod">
          <ac:chgData name="PhD - Xianzhi Zeng" userId="1f759a8b-22a1-4d87-b9a3-8e74debcf565" providerId="ADAL" clId="{D947EE73-4AFF-DA45-ADC8-28DB4AA02786}" dt="2023-09-06T01:45:12.104" v="386" actId="20577"/>
          <ac:spMkLst>
            <pc:docMk/>
            <pc:sldMk cId="3023393014" sldId="426"/>
            <ac:spMk id="3" creationId="{45F326D1-5B2B-F68A-363F-EB549D4FE0ED}"/>
          </ac:spMkLst>
        </pc:spChg>
        <pc:spChg chg="add mod">
          <ac:chgData name="PhD - Xianzhi Zeng" userId="1f759a8b-22a1-4d87-b9a3-8e74debcf565" providerId="ADAL" clId="{D947EE73-4AFF-DA45-ADC8-28DB4AA02786}" dt="2023-09-05T12:14:57.084" v="131" actId="14100"/>
          <ac:spMkLst>
            <pc:docMk/>
            <pc:sldMk cId="3023393014" sldId="426"/>
            <ac:spMk id="5" creationId="{86502929-4468-2A83-EA61-53491682AE68}"/>
          </ac:spMkLst>
        </pc:spChg>
        <pc:spChg chg="add mod">
          <ac:chgData name="PhD - Xianzhi Zeng" userId="1f759a8b-22a1-4d87-b9a3-8e74debcf565" providerId="ADAL" clId="{D947EE73-4AFF-DA45-ADC8-28DB4AA02786}" dt="2023-09-05T12:16:12.038" v="144" actId="14100"/>
          <ac:spMkLst>
            <pc:docMk/>
            <pc:sldMk cId="3023393014" sldId="426"/>
            <ac:spMk id="6" creationId="{4AD042BE-6946-1025-A229-C14D6BF4CDCD}"/>
          </ac:spMkLst>
        </pc:spChg>
        <pc:spChg chg="mod">
          <ac:chgData name="PhD - Xianzhi Zeng" userId="1f759a8b-22a1-4d87-b9a3-8e74debcf565" providerId="ADAL" clId="{D947EE73-4AFF-DA45-ADC8-28DB4AA02786}" dt="2023-09-05T12:21:26.216" v="168" actId="1076"/>
          <ac:spMkLst>
            <pc:docMk/>
            <pc:sldMk cId="3023393014" sldId="426"/>
            <ac:spMk id="12" creationId="{C71BD5D5-94D0-67BA-D009-193CC787EEBF}"/>
          </ac:spMkLst>
        </pc:spChg>
      </pc:sldChg>
      <pc:sldChg chg="modAnim modNotesTx">
        <pc:chgData name="PhD - Xianzhi Zeng" userId="1f759a8b-22a1-4d87-b9a3-8e74debcf565" providerId="ADAL" clId="{D947EE73-4AFF-DA45-ADC8-28DB4AA02786}" dt="2023-09-08T01:46:46.972" v="5050" actId="20577"/>
        <pc:sldMkLst>
          <pc:docMk/>
          <pc:sldMk cId="1079700679" sldId="427"/>
        </pc:sldMkLst>
      </pc:sldChg>
      <pc:sldChg chg="modAnim modNotesTx">
        <pc:chgData name="PhD - Xianzhi Zeng" userId="1f759a8b-22a1-4d87-b9a3-8e74debcf565" providerId="ADAL" clId="{D947EE73-4AFF-DA45-ADC8-28DB4AA02786}" dt="2023-09-08T01:47:08.536" v="5107" actId="20577"/>
        <pc:sldMkLst>
          <pc:docMk/>
          <pc:sldMk cId="1806534534" sldId="428"/>
        </pc:sldMkLst>
      </pc:sldChg>
      <pc:sldChg chg="modSp mod modAnim">
        <pc:chgData name="PhD - Xianzhi Zeng" userId="1f759a8b-22a1-4d87-b9a3-8e74debcf565" providerId="ADAL" clId="{D947EE73-4AFF-DA45-ADC8-28DB4AA02786}" dt="2023-09-05T13:02:46.722" v="215"/>
        <pc:sldMkLst>
          <pc:docMk/>
          <pc:sldMk cId="1886166257" sldId="430"/>
        </pc:sldMkLst>
        <pc:spChg chg="mod">
          <ac:chgData name="PhD - Xianzhi Zeng" userId="1f759a8b-22a1-4d87-b9a3-8e74debcf565" providerId="ADAL" clId="{D947EE73-4AFF-DA45-ADC8-28DB4AA02786}" dt="2023-09-05T13:02:43.973" v="214" actId="1076"/>
          <ac:spMkLst>
            <pc:docMk/>
            <pc:sldMk cId="1886166257" sldId="430"/>
            <ac:spMk id="3" creationId="{8B30C5FB-F7B6-4A0D-E1A9-CCC86DD2BB01}"/>
          </ac:spMkLst>
        </pc:spChg>
        <pc:picChg chg="mod">
          <ac:chgData name="PhD - Xianzhi Zeng" userId="1f759a8b-22a1-4d87-b9a3-8e74debcf565" providerId="ADAL" clId="{D947EE73-4AFF-DA45-ADC8-28DB4AA02786}" dt="2023-09-05T13:02:23.481" v="208" actId="167"/>
          <ac:picMkLst>
            <pc:docMk/>
            <pc:sldMk cId="1886166257" sldId="430"/>
            <ac:picMk id="5" creationId="{376C89AE-50EA-A2DF-30B0-624E01BBC06B}"/>
          </ac:picMkLst>
        </pc:picChg>
      </pc:sldChg>
      <pc:sldChg chg="modAnim">
        <pc:chgData name="PhD - Xianzhi Zeng" userId="1f759a8b-22a1-4d87-b9a3-8e74debcf565" providerId="ADAL" clId="{D947EE73-4AFF-DA45-ADC8-28DB4AA02786}" dt="2023-09-08T01:52:18.458" v="5109"/>
        <pc:sldMkLst>
          <pc:docMk/>
          <pc:sldMk cId="3298606703" sldId="431"/>
        </pc:sldMkLst>
      </pc:sldChg>
      <pc:sldChg chg="modSp modAnim">
        <pc:chgData name="PhD - Xianzhi Zeng" userId="1f759a8b-22a1-4d87-b9a3-8e74debcf565" providerId="ADAL" clId="{D947EE73-4AFF-DA45-ADC8-28DB4AA02786}" dt="2023-09-08T01:53:02.757" v="5125" actId="20577"/>
        <pc:sldMkLst>
          <pc:docMk/>
          <pc:sldMk cId="2373370915" sldId="432"/>
        </pc:sldMkLst>
        <pc:spChg chg="mod">
          <ac:chgData name="PhD - Xianzhi Zeng" userId="1f759a8b-22a1-4d87-b9a3-8e74debcf565" providerId="ADAL" clId="{D947EE73-4AFF-DA45-ADC8-28DB4AA02786}" dt="2023-09-08T01:53:02.757" v="5125" actId="20577"/>
          <ac:spMkLst>
            <pc:docMk/>
            <pc:sldMk cId="2373370915" sldId="432"/>
            <ac:spMk id="3" creationId="{609468C0-3230-3885-D266-635F03CE5566}"/>
          </ac:spMkLst>
        </pc:spChg>
      </pc:sldChg>
    </pc:docChg>
  </pc:docChgLst>
  <pc:docChgLst>
    <pc:chgData name="PhD - Xianzhi Zeng" userId="S::xianzhi_xianzhi@mymail.sutd.edu.sg::1f759a8b-22a1-4d87-b9a3-8e74debcf565" providerId="AD" clId="Web-{114F79FB-B872-D2B7-17E4-D1D919695E4C}"/>
    <pc:docChg chg="addSld modSld">
      <pc:chgData name="PhD - Xianzhi Zeng" userId="S::xianzhi_xianzhi@mymail.sutd.edu.sg::1f759a8b-22a1-4d87-b9a3-8e74debcf565" providerId="AD" clId="Web-{114F79FB-B872-D2B7-17E4-D1D919695E4C}" dt="2023-09-05T11:40:36.390" v="31" actId="20577"/>
      <pc:docMkLst>
        <pc:docMk/>
      </pc:docMkLst>
      <pc:sldChg chg="addSp modSp new">
        <pc:chgData name="PhD - Xianzhi Zeng" userId="S::xianzhi_xianzhi@mymail.sutd.edu.sg::1f759a8b-22a1-4d87-b9a3-8e74debcf565" providerId="AD" clId="Web-{114F79FB-B872-D2B7-17E4-D1D919695E4C}" dt="2023-09-05T11:40:36.390" v="31" actId="20577"/>
        <pc:sldMkLst>
          <pc:docMk/>
          <pc:sldMk cId="2892772145" sldId="423"/>
        </pc:sldMkLst>
        <pc:spChg chg="mod">
          <ac:chgData name="PhD - Xianzhi Zeng" userId="S::xianzhi_xianzhi@mymail.sutd.edu.sg::1f759a8b-22a1-4d87-b9a3-8e74debcf565" providerId="AD" clId="Web-{114F79FB-B872-D2B7-17E4-D1D919695E4C}" dt="2023-09-05T11:40:03.202" v="2" actId="20577"/>
          <ac:spMkLst>
            <pc:docMk/>
            <pc:sldMk cId="2892772145" sldId="423"/>
            <ac:spMk id="2" creationId="{359A2CC0-854B-219C-AB87-1EB182C2EF86}"/>
          </ac:spMkLst>
        </pc:spChg>
        <pc:spChg chg="mod">
          <ac:chgData name="PhD - Xianzhi Zeng" userId="S::xianzhi_xianzhi@mymail.sutd.edu.sg::1f759a8b-22a1-4d87-b9a3-8e74debcf565" providerId="AD" clId="Web-{114F79FB-B872-D2B7-17E4-D1D919695E4C}" dt="2023-09-05T11:40:36.390" v="31" actId="20577"/>
          <ac:spMkLst>
            <pc:docMk/>
            <pc:sldMk cId="2892772145" sldId="423"/>
            <ac:spMk id="3" creationId="{F57ED7EB-0A86-43C2-AF69-2431F52CA030}"/>
          </ac:spMkLst>
        </pc:spChg>
        <pc:picChg chg="add mod">
          <ac:chgData name="PhD - Xianzhi Zeng" userId="S::xianzhi_xianzhi@mymail.sutd.edu.sg::1f759a8b-22a1-4d87-b9a3-8e74debcf565" providerId="AD" clId="Web-{114F79FB-B872-D2B7-17E4-D1D919695E4C}" dt="2023-09-05T11:40:21.859" v="9" actId="14100"/>
          <ac:picMkLst>
            <pc:docMk/>
            <pc:sldMk cId="2892772145" sldId="423"/>
            <ac:picMk id="6" creationId="{247862D7-270B-773A-92D5-C046E2275B7F}"/>
          </ac:picMkLst>
        </pc:picChg>
      </pc:sldChg>
    </pc:docChg>
  </pc:docChgLst>
  <pc:docChgLst>
    <pc:chgData name="PhD - Xianzhi Zeng" userId="S::xianzhi_xianzhi@mymail.sutd.edu.sg::1f759a8b-22a1-4d87-b9a3-8e74debcf565" providerId="AD" clId="Web-{49F18EB8-F563-43DC-8A2D-F5228911105C}"/>
    <pc:docChg chg="addSld delSld modSld sldOrd">
      <pc:chgData name="PhD - Xianzhi Zeng" userId="S::xianzhi_xianzhi@mymail.sutd.edu.sg::1f759a8b-22a1-4d87-b9a3-8e74debcf565" providerId="AD" clId="Web-{49F18EB8-F563-43DC-8A2D-F5228911105C}" dt="2023-09-05T11:32:31.621" v="812" actId="20577"/>
      <pc:docMkLst>
        <pc:docMk/>
      </pc:docMkLst>
      <pc:sldChg chg="modSp">
        <pc:chgData name="PhD - Xianzhi Zeng" userId="S::xianzhi_xianzhi@mymail.sutd.edu.sg::1f759a8b-22a1-4d87-b9a3-8e74debcf565" providerId="AD" clId="Web-{49F18EB8-F563-43DC-8A2D-F5228911105C}" dt="2023-09-05T07:19:49.577" v="11" actId="20577"/>
        <pc:sldMkLst>
          <pc:docMk/>
          <pc:sldMk cId="0" sldId="256"/>
        </pc:sldMkLst>
        <pc:spChg chg="mod">
          <ac:chgData name="PhD - Xianzhi Zeng" userId="S::xianzhi_xianzhi@mymail.sutd.edu.sg::1f759a8b-22a1-4d87-b9a3-8e74debcf565" providerId="AD" clId="Web-{49F18EB8-F563-43DC-8A2D-F5228911105C}" dt="2023-09-05T07:19:26.092" v="2" actId="20577"/>
          <ac:spMkLst>
            <pc:docMk/>
            <pc:sldMk cId="0" sldId="256"/>
            <ac:spMk id="111" creationId="{00000000-0000-0000-0000-000000000000}"/>
          </ac:spMkLst>
        </pc:spChg>
        <pc:spChg chg="mod">
          <ac:chgData name="PhD - Xianzhi Zeng" userId="S::xianzhi_xianzhi@mymail.sutd.edu.sg::1f759a8b-22a1-4d87-b9a3-8e74debcf565" providerId="AD" clId="Web-{49F18EB8-F563-43DC-8A2D-F5228911105C}" dt="2023-09-05T07:19:49.577" v="11" actId="20577"/>
          <ac:spMkLst>
            <pc:docMk/>
            <pc:sldMk cId="0" sldId="256"/>
            <ac:spMk id="112" creationId="{00000000-0000-0000-0000-000000000000}"/>
          </ac:spMkLst>
        </pc:spChg>
      </pc:sldChg>
      <pc:sldChg chg="addSp delSp modSp addAnim">
        <pc:chgData name="PhD - Xianzhi Zeng" userId="S::xianzhi_xianzhi@mymail.sutd.edu.sg::1f759a8b-22a1-4d87-b9a3-8e74debcf565" providerId="AD" clId="Web-{49F18EB8-F563-43DC-8A2D-F5228911105C}" dt="2023-09-05T07:48:39.471" v="370" actId="20577"/>
        <pc:sldMkLst>
          <pc:docMk/>
          <pc:sldMk cId="2208585164" sldId="351"/>
        </pc:sldMkLst>
        <pc:spChg chg="mod">
          <ac:chgData name="PhD - Xianzhi Zeng" userId="S::xianzhi_xianzhi@mymail.sutd.edu.sg::1f759a8b-22a1-4d87-b9a3-8e74debcf565" providerId="AD" clId="Web-{49F18EB8-F563-43DC-8A2D-F5228911105C}" dt="2023-09-05T07:38:08.859" v="262" actId="1076"/>
          <ac:spMkLst>
            <pc:docMk/>
            <pc:sldMk cId="2208585164" sldId="351"/>
            <ac:spMk id="2" creationId="{EC32DF90-9A0D-6448-B34A-645D5D75E076}"/>
          </ac:spMkLst>
        </pc:spChg>
        <pc:spChg chg="add mod">
          <ac:chgData name="PhD - Xianzhi Zeng" userId="S::xianzhi_xianzhi@mymail.sutd.edu.sg::1f759a8b-22a1-4d87-b9a3-8e74debcf565" providerId="AD" clId="Web-{49F18EB8-F563-43DC-8A2D-F5228911105C}" dt="2023-09-05T07:48:39.471" v="370" actId="20577"/>
          <ac:spMkLst>
            <pc:docMk/>
            <pc:sldMk cId="2208585164" sldId="351"/>
            <ac:spMk id="5" creationId="{1729C8D4-2176-1B76-A974-1DC29282A913}"/>
          </ac:spMkLst>
        </pc:spChg>
        <pc:picChg chg="add mod">
          <ac:chgData name="PhD - Xianzhi Zeng" userId="S::xianzhi_xianzhi@mymail.sutd.edu.sg::1f759a8b-22a1-4d87-b9a3-8e74debcf565" providerId="AD" clId="Web-{49F18EB8-F563-43DC-8A2D-F5228911105C}" dt="2023-09-05T07:44:47.886" v="355" actId="1076"/>
          <ac:picMkLst>
            <pc:docMk/>
            <pc:sldMk cId="2208585164" sldId="351"/>
            <ac:picMk id="6" creationId="{2A0DD9EB-51CC-678F-E00B-EA832040D61D}"/>
          </ac:picMkLst>
        </pc:picChg>
        <pc:picChg chg="del">
          <ac:chgData name="PhD - Xianzhi Zeng" userId="S::xianzhi_xianzhi@mymail.sutd.edu.sg::1f759a8b-22a1-4d87-b9a3-8e74debcf565" providerId="AD" clId="Web-{49F18EB8-F563-43DC-8A2D-F5228911105C}" dt="2023-09-05T07:38:10.562" v="263"/>
          <ac:picMkLst>
            <pc:docMk/>
            <pc:sldMk cId="2208585164" sldId="351"/>
            <ac:picMk id="7" creationId="{DCB93CE1-2242-2B9C-EFE2-9E385CB266D7}"/>
          </ac:picMkLst>
        </pc:picChg>
        <pc:picChg chg="add mod">
          <ac:chgData name="PhD - Xianzhi Zeng" userId="S::xianzhi_xianzhi@mymail.sutd.edu.sg::1f759a8b-22a1-4d87-b9a3-8e74debcf565" providerId="AD" clId="Web-{49F18EB8-F563-43DC-8A2D-F5228911105C}" dt="2023-09-05T07:44:49.699" v="356" actId="1076"/>
          <ac:picMkLst>
            <pc:docMk/>
            <pc:sldMk cId="2208585164" sldId="351"/>
            <ac:picMk id="8" creationId="{438C0D17-39D9-CB86-A170-3C65A73DAB6B}"/>
          </ac:picMkLst>
        </pc:picChg>
        <pc:picChg chg="add mod">
          <ac:chgData name="PhD - Xianzhi Zeng" userId="S::xianzhi_xianzhi@mymail.sutd.edu.sg::1f759a8b-22a1-4d87-b9a3-8e74debcf565" providerId="AD" clId="Web-{49F18EB8-F563-43DC-8A2D-F5228911105C}" dt="2023-09-05T07:48:20.252" v="368" actId="1076"/>
          <ac:picMkLst>
            <pc:docMk/>
            <pc:sldMk cId="2208585164" sldId="351"/>
            <ac:picMk id="9" creationId="{672C64EE-CB6E-0456-CB53-554E044B6A62}"/>
          </ac:picMkLst>
        </pc:picChg>
        <pc:picChg chg="add mod">
          <ac:chgData name="PhD - Xianzhi Zeng" userId="S::xianzhi_xianzhi@mymail.sutd.edu.sg::1f759a8b-22a1-4d87-b9a3-8e74debcf565" providerId="AD" clId="Web-{49F18EB8-F563-43DC-8A2D-F5228911105C}" dt="2023-09-05T07:48:22.080" v="369" actId="1076"/>
          <ac:picMkLst>
            <pc:docMk/>
            <pc:sldMk cId="2208585164" sldId="351"/>
            <ac:picMk id="10" creationId="{3ADC1D7C-E7D7-53A5-ED48-234659DE8CBB}"/>
          </ac:picMkLst>
        </pc:picChg>
      </pc:sldChg>
      <pc:sldChg chg="addSp delSp modSp addAnim delAnim">
        <pc:chgData name="PhD - Xianzhi Zeng" userId="S::xianzhi_xianzhi@mymail.sutd.edu.sg::1f759a8b-22a1-4d87-b9a3-8e74debcf565" providerId="AD" clId="Web-{49F18EB8-F563-43DC-8A2D-F5228911105C}" dt="2023-09-05T07:28:38.780" v="85" actId="1076"/>
        <pc:sldMkLst>
          <pc:docMk/>
          <pc:sldMk cId="1537012192" sldId="393"/>
        </pc:sldMkLst>
        <pc:spChg chg="mod">
          <ac:chgData name="PhD - Xianzhi Zeng" userId="S::xianzhi_xianzhi@mymail.sutd.edu.sg::1f759a8b-22a1-4d87-b9a3-8e74debcf565" providerId="AD" clId="Web-{49F18EB8-F563-43DC-8A2D-F5228911105C}" dt="2023-09-05T07:28:38.780" v="85" actId="1076"/>
          <ac:spMkLst>
            <pc:docMk/>
            <pc:sldMk cId="1537012192" sldId="393"/>
            <ac:spMk id="2" creationId="{EC32DF90-9A0D-6448-B34A-645D5D75E076}"/>
          </ac:spMkLst>
        </pc:spChg>
        <pc:spChg chg="del">
          <ac:chgData name="PhD - Xianzhi Zeng" userId="S::xianzhi_xianzhi@mymail.sutd.edu.sg::1f759a8b-22a1-4d87-b9a3-8e74debcf565" providerId="AD" clId="Web-{49F18EB8-F563-43DC-8A2D-F5228911105C}" dt="2023-09-05T07:22:13.863" v="14"/>
          <ac:spMkLst>
            <pc:docMk/>
            <pc:sldMk cId="1537012192" sldId="393"/>
            <ac:spMk id="6" creationId="{E2B30F11-E124-936C-7302-8B000A9EDBD1}"/>
          </ac:spMkLst>
        </pc:spChg>
        <pc:spChg chg="del">
          <ac:chgData name="PhD - Xianzhi Zeng" userId="S::xianzhi_xianzhi@mymail.sutd.edu.sg::1f759a8b-22a1-4d87-b9a3-8e74debcf565" providerId="AD" clId="Web-{49F18EB8-F563-43DC-8A2D-F5228911105C}" dt="2023-09-05T07:22:19.488" v="19"/>
          <ac:spMkLst>
            <pc:docMk/>
            <pc:sldMk cId="1537012192" sldId="393"/>
            <ac:spMk id="7" creationId="{8B7C5BE4-0B05-379C-CDBB-01D05BF01CBB}"/>
          </ac:spMkLst>
        </pc:spChg>
        <pc:spChg chg="del">
          <ac:chgData name="PhD - Xianzhi Zeng" userId="S::xianzhi_xianzhi@mymail.sutd.edu.sg::1f759a8b-22a1-4d87-b9a3-8e74debcf565" providerId="AD" clId="Web-{49F18EB8-F563-43DC-8A2D-F5228911105C}" dt="2023-09-05T07:22:15.878" v="16"/>
          <ac:spMkLst>
            <pc:docMk/>
            <pc:sldMk cId="1537012192" sldId="393"/>
            <ac:spMk id="9" creationId="{327CFD00-846D-E5C2-5767-40E08F5B3999}"/>
          </ac:spMkLst>
        </pc:spChg>
        <pc:spChg chg="del">
          <ac:chgData name="PhD - Xianzhi Zeng" userId="S::xianzhi_xianzhi@mymail.sutd.edu.sg::1f759a8b-22a1-4d87-b9a3-8e74debcf565" providerId="AD" clId="Web-{49F18EB8-F563-43DC-8A2D-F5228911105C}" dt="2023-09-05T07:22:17.003" v="17"/>
          <ac:spMkLst>
            <pc:docMk/>
            <pc:sldMk cId="1537012192" sldId="393"/>
            <ac:spMk id="10" creationId="{18E0B7EB-0817-02E2-43A5-BDB7053E9483}"/>
          </ac:spMkLst>
        </pc:spChg>
        <pc:spChg chg="del">
          <ac:chgData name="PhD - Xianzhi Zeng" userId="S::xianzhi_xianzhi@mymail.sutd.edu.sg::1f759a8b-22a1-4d87-b9a3-8e74debcf565" providerId="AD" clId="Web-{49F18EB8-F563-43DC-8A2D-F5228911105C}" dt="2023-09-05T07:22:18.253" v="18"/>
          <ac:spMkLst>
            <pc:docMk/>
            <pc:sldMk cId="1537012192" sldId="393"/>
            <ac:spMk id="12" creationId="{CD85F879-29E9-8D21-F514-6282016282BD}"/>
          </ac:spMkLst>
        </pc:spChg>
        <pc:spChg chg="del">
          <ac:chgData name="PhD - Xianzhi Zeng" userId="S::xianzhi_xianzhi@mymail.sutd.edu.sg::1f759a8b-22a1-4d87-b9a3-8e74debcf565" providerId="AD" clId="Web-{49F18EB8-F563-43DC-8A2D-F5228911105C}" dt="2023-09-05T07:22:20.941" v="20"/>
          <ac:spMkLst>
            <pc:docMk/>
            <pc:sldMk cId="1537012192" sldId="393"/>
            <ac:spMk id="13" creationId="{803AD4F5-F2DC-359B-3B33-1D6980BF2515}"/>
          </ac:spMkLst>
        </pc:spChg>
        <pc:spChg chg="del">
          <ac:chgData name="PhD - Xianzhi Zeng" userId="S::xianzhi_xianzhi@mymail.sutd.edu.sg::1f759a8b-22a1-4d87-b9a3-8e74debcf565" providerId="AD" clId="Web-{49F18EB8-F563-43DC-8A2D-F5228911105C}" dt="2023-09-05T07:22:22.316" v="21"/>
          <ac:spMkLst>
            <pc:docMk/>
            <pc:sldMk cId="1537012192" sldId="393"/>
            <ac:spMk id="14" creationId="{E71EAAA7-A3B2-A39F-93A8-969D332E509B}"/>
          </ac:spMkLst>
        </pc:spChg>
        <pc:spChg chg="add mod">
          <ac:chgData name="PhD - Xianzhi Zeng" userId="S::xianzhi_xianzhi@mymail.sutd.edu.sg::1f759a8b-22a1-4d87-b9a3-8e74debcf565" providerId="AD" clId="Web-{49F18EB8-F563-43DC-8A2D-F5228911105C}" dt="2023-09-05T07:28:13.123" v="75" actId="14100"/>
          <ac:spMkLst>
            <pc:docMk/>
            <pc:sldMk cId="1537012192" sldId="393"/>
            <ac:spMk id="17" creationId="{F0D638A4-AFCF-40E2-1803-7A166AB38C31}"/>
          </ac:spMkLst>
        </pc:spChg>
        <pc:picChg chg="del">
          <ac:chgData name="PhD - Xianzhi Zeng" userId="S::xianzhi_xianzhi@mymail.sutd.edu.sg::1f759a8b-22a1-4d87-b9a3-8e74debcf565" providerId="AD" clId="Web-{49F18EB8-F563-43DC-8A2D-F5228911105C}" dt="2023-09-05T07:22:10.675" v="12"/>
          <ac:picMkLst>
            <pc:docMk/>
            <pc:sldMk cId="1537012192" sldId="393"/>
            <ac:picMk id="5" creationId="{45660B40-0C48-6D6D-4FAC-0A5E88A3D71A}"/>
          </ac:picMkLst>
        </pc:picChg>
        <pc:picChg chg="del">
          <ac:chgData name="PhD - Xianzhi Zeng" userId="S::xianzhi_xianzhi@mymail.sutd.edu.sg::1f759a8b-22a1-4d87-b9a3-8e74debcf565" providerId="AD" clId="Web-{49F18EB8-F563-43DC-8A2D-F5228911105C}" dt="2023-09-05T07:22:14.566" v="15"/>
          <ac:picMkLst>
            <pc:docMk/>
            <pc:sldMk cId="1537012192" sldId="393"/>
            <ac:picMk id="8" creationId="{FDC9EC00-77FF-2D08-F31E-11F5A983356A}"/>
          </ac:picMkLst>
        </pc:picChg>
        <pc:picChg chg="del">
          <ac:chgData name="PhD - Xianzhi Zeng" userId="S::xianzhi_xianzhi@mymail.sutd.edu.sg::1f759a8b-22a1-4d87-b9a3-8e74debcf565" providerId="AD" clId="Web-{49F18EB8-F563-43DC-8A2D-F5228911105C}" dt="2023-09-05T07:22:11.488" v="13"/>
          <ac:picMkLst>
            <pc:docMk/>
            <pc:sldMk cId="1537012192" sldId="393"/>
            <ac:picMk id="11" creationId="{6EAEC156-8444-0C94-E757-69F073926874}"/>
          </ac:picMkLst>
        </pc:picChg>
        <pc:picChg chg="add mod">
          <ac:chgData name="PhD - Xianzhi Zeng" userId="S::xianzhi_xianzhi@mymail.sutd.edu.sg::1f759a8b-22a1-4d87-b9a3-8e74debcf565" providerId="AD" clId="Web-{49F18EB8-F563-43DC-8A2D-F5228911105C}" dt="2023-09-05T07:27:01.074" v="46" actId="1076"/>
          <ac:picMkLst>
            <pc:docMk/>
            <pc:sldMk cId="1537012192" sldId="393"/>
            <ac:picMk id="15" creationId="{A94444F6-C856-E44C-018F-7BB165A70C17}"/>
          </ac:picMkLst>
        </pc:picChg>
      </pc:sldChg>
      <pc:sldChg chg="modSp ord">
        <pc:chgData name="PhD - Xianzhi Zeng" userId="S::xianzhi_xianzhi@mymail.sutd.edu.sg::1f759a8b-22a1-4d87-b9a3-8e74debcf565" providerId="AD" clId="Web-{49F18EB8-F563-43DC-8A2D-F5228911105C}" dt="2023-09-05T08:10:50.509" v="538"/>
        <pc:sldMkLst>
          <pc:docMk/>
          <pc:sldMk cId="1763265832" sldId="396"/>
        </pc:sldMkLst>
        <pc:spChg chg="mod">
          <ac:chgData name="PhD - Xianzhi Zeng" userId="S::xianzhi_xianzhi@mymail.sutd.edu.sg::1f759a8b-22a1-4d87-b9a3-8e74debcf565" providerId="AD" clId="Web-{49F18EB8-F563-43DC-8A2D-F5228911105C}" dt="2023-09-05T08:02:16.338" v="405" actId="20577"/>
          <ac:spMkLst>
            <pc:docMk/>
            <pc:sldMk cId="1763265832" sldId="396"/>
            <ac:spMk id="111" creationId="{00000000-0000-0000-0000-000000000000}"/>
          </ac:spMkLst>
        </pc:spChg>
      </pc:sldChg>
      <pc:sldChg chg="new del">
        <pc:chgData name="PhD - Xianzhi Zeng" userId="S::xianzhi_xianzhi@mymail.sutd.edu.sg::1f759a8b-22a1-4d87-b9a3-8e74debcf565" providerId="AD" clId="Web-{49F18EB8-F563-43DC-8A2D-F5228911105C}" dt="2023-09-05T07:29:06.750" v="88"/>
        <pc:sldMkLst>
          <pc:docMk/>
          <pc:sldMk cId="2328027014" sldId="418"/>
        </pc:sldMkLst>
      </pc:sldChg>
      <pc:sldChg chg="addSp delSp modSp add replId">
        <pc:chgData name="PhD - Xianzhi Zeng" userId="S::xianzhi_xianzhi@mymail.sutd.edu.sg::1f759a8b-22a1-4d87-b9a3-8e74debcf565" providerId="AD" clId="Web-{49F18EB8-F563-43DC-8A2D-F5228911105C}" dt="2023-09-05T07:37:09.748" v="243" actId="20577"/>
        <pc:sldMkLst>
          <pc:docMk/>
          <pc:sldMk cId="2331544134" sldId="419"/>
        </pc:sldMkLst>
        <pc:spChg chg="mod">
          <ac:chgData name="PhD - Xianzhi Zeng" userId="S::xianzhi_xianzhi@mymail.sutd.edu.sg::1f759a8b-22a1-4d87-b9a3-8e74debcf565" providerId="AD" clId="Web-{49F18EB8-F563-43DC-8A2D-F5228911105C}" dt="2023-09-05T07:30:12.345" v="103" actId="1076"/>
          <ac:spMkLst>
            <pc:docMk/>
            <pc:sldMk cId="2331544134" sldId="419"/>
            <ac:spMk id="2" creationId="{EC32DF90-9A0D-6448-B34A-645D5D75E076}"/>
          </ac:spMkLst>
        </pc:spChg>
        <pc:spChg chg="add mod">
          <ac:chgData name="PhD - Xianzhi Zeng" userId="S::xianzhi_xianzhi@mymail.sutd.edu.sg::1f759a8b-22a1-4d87-b9a3-8e74debcf565" providerId="AD" clId="Web-{49F18EB8-F563-43DC-8A2D-F5228911105C}" dt="2023-09-05T07:36:48.138" v="240" actId="1076"/>
          <ac:spMkLst>
            <pc:docMk/>
            <pc:sldMk cId="2331544134" sldId="419"/>
            <ac:spMk id="6" creationId="{9A6F6504-E3F8-B1B5-7DE9-C80E40808BB4}"/>
          </ac:spMkLst>
        </pc:spChg>
        <pc:spChg chg="add mod">
          <ac:chgData name="PhD - Xianzhi Zeng" userId="S::xianzhi_xianzhi@mymail.sutd.edu.sg::1f759a8b-22a1-4d87-b9a3-8e74debcf565" providerId="AD" clId="Web-{49F18EB8-F563-43DC-8A2D-F5228911105C}" dt="2023-09-05T07:33:24.569" v="165" actId="20577"/>
          <ac:spMkLst>
            <pc:docMk/>
            <pc:sldMk cId="2331544134" sldId="419"/>
            <ac:spMk id="8" creationId="{8AE76FED-67DC-CA34-C476-9DB47FB19749}"/>
          </ac:spMkLst>
        </pc:spChg>
        <pc:spChg chg="add mod">
          <ac:chgData name="PhD - Xianzhi Zeng" userId="S::xianzhi_xianzhi@mymail.sutd.edu.sg::1f759a8b-22a1-4d87-b9a3-8e74debcf565" providerId="AD" clId="Web-{49F18EB8-F563-43DC-8A2D-F5228911105C}" dt="2023-09-05T07:36:21.043" v="233" actId="20577"/>
          <ac:spMkLst>
            <pc:docMk/>
            <pc:sldMk cId="2331544134" sldId="419"/>
            <ac:spMk id="9" creationId="{58C34A1B-F8EC-C801-D60C-B7039428B01B}"/>
          </ac:spMkLst>
        </pc:spChg>
        <pc:spChg chg="mod">
          <ac:chgData name="PhD - Xianzhi Zeng" userId="S::xianzhi_xianzhi@mymail.sutd.edu.sg::1f759a8b-22a1-4d87-b9a3-8e74debcf565" providerId="AD" clId="Web-{49F18EB8-F563-43DC-8A2D-F5228911105C}" dt="2023-09-05T07:37:09.748" v="243" actId="20577"/>
          <ac:spMkLst>
            <pc:docMk/>
            <pc:sldMk cId="2331544134" sldId="419"/>
            <ac:spMk id="17" creationId="{F0D638A4-AFCF-40E2-1803-7A166AB38C31}"/>
          </ac:spMkLst>
        </pc:spChg>
        <pc:picChg chg="add mod">
          <ac:chgData name="PhD - Xianzhi Zeng" userId="S::xianzhi_xianzhi@mymail.sutd.edu.sg::1f759a8b-22a1-4d87-b9a3-8e74debcf565" providerId="AD" clId="Web-{49F18EB8-F563-43DC-8A2D-F5228911105C}" dt="2023-09-05T07:30:40.096" v="109" actId="14100"/>
          <ac:picMkLst>
            <pc:docMk/>
            <pc:sldMk cId="2331544134" sldId="419"/>
            <ac:picMk id="5" creationId="{3C7CC775-83FB-7B62-6B58-8DA832CF5543}"/>
          </ac:picMkLst>
        </pc:picChg>
        <pc:picChg chg="del">
          <ac:chgData name="PhD - Xianzhi Zeng" userId="S::xianzhi_xianzhi@mymail.sutd.edu.sg::1f759a8b-22a1-4d87-b9a3-8e74debcf565" providerId="AD" clId="Web-{49F18EB8-F563-43DC-8A2D-F5228911105C}" dt="2023-09-05T07:30:29.424" v="104"/>
          <ac:picMkLst>
            <pc:docMk/>
            <pc:sldMk cId="2331544134" sldId="419"/>
            <ac:picMk id="15" creationId="{A94444F6-C856-E44C-018F-7BB165A70C17}"/>
          </ac:picMkLst>
        </pc:picChg>
        <pc:cxnChg chg="add mod">
          <ac:chgData name="PhD - Xianzhi Zeng" userId="S::xianzhi_xianzhi@mymail.sutd.edu.sg::1f759a8b-22a1-4d87-b9a3-8e74debcf565" providerId="AD" clId="Web-{49F18EB8-F563-43DC-8A2D-F5228911105C}" dt="2023-09-05T07:32:50.615" v="147"/>
          <ac:cxnSpMkLst>
            <pc:docMk/>
            <pc:sldMk cId="2331544134" sldId="419"/>
            <ac:cxnSpMk id="7" creationId="{46219D20-EB19-FE22-005B-11155BE1453A}"/>
          </ac:cxnSpMkLst>
        </pc:cxnChg>
      </pc:sldChg>
      <pc:sldChg chg="addSp modSp new">
        <pc:chgData name="PhD - Xianzhi Zeng" userId="S::xianzhi_xianzhi@mymail.sutd.edu.sg::1f759a8b-22a1-4d87-b9a3-8e74debcf565" providerId="AD" clId="Web-{49F18EB8-F563-43DC-8A2D-F5228911105C}" dt="2023-09-05T08:09:55.867" v="537" actId="1076"/>
        <pc:sldMkLst>
          <pc:docMk/>
          <pc:sldMk cId="3206509164" sldId="420"/>
        </pc:sldMkLst>
        <pc:spChg chg="mod">
          <ac:chgData name="PhD - Xianzhi Zeng" userId="S::xianzhi_xianzhi@mymail.sutd.edu.sg::1f759a8b-22a1-4d87-b9a3-8e74debcf565" providerId="AD" clId="Web-{49F18EB8-F563-43DC-8A2D-F5228911105C}" dt="2023-09-05T08:03:00.636" v="419" actId="20577"/>
          <ac:spMkLst>
            <pc:docMk/>
            <pc:sldMk cId="3206509164" sldId="420"/>
            <ac:spMk id="2" creationId="{B6DC5289-9AB3-04FC-7566-3F951181648C}"/>
          </ac:spMkLst>
        </pc:spChg>
        <pc:spChg chg="mod">
          <ac:chgData name="PhD - Xianzhi Zeng" userId="S::xianzhi_xianzhi@mymail.sutd.edu.sg::1f759a8b-22a1-4d87-b9a3-8e74debcf565" providerId="AD" clId="Web-{49F18EB8-F563-43DC-8A2D-F5228911105C}" dt="2023-09-05T08:07:03.097" v="497" actId="20577"/>
          <ac:spMkLst>
            <pc:docMk/>
            <pc:sldMk cId="3206509164" sldId="420"/>
            <ac:spMk id="3" creationId="{6349BBBD-58EF-3B52-9BDA-351961DAE6E1}"/>
          </ac:spMkLst>
        </pc:spChg>
        <pc:spChg chg="add mod">
          <ac:chgData name="PhD - Xianzhi Zeng" userId="S::xianzhi_xianzhi@mymail.sutd.edu.sg::1f759a8b-22a1-4d87-b9a3-8e74debcf565" providerId="AD" clId="Web-{49F18EB8-F563-43DC-8A2D-F5228911105C}" dt="2023-09-05T08:09:40.617" v="534" actId="20577"/>
          <ac:spMkLst>
            <pc:docMk/>
            <pc:sldMk cId="3206509164" sldId="420"/>
            <ac:spMk id="15" creationId="{4A921198-FC5D-B87F-F6F8-592351F9A06E}"/>
          </ac:spMkLst>
        </pc:spChg>
        <pc:spChg chg="add mod">
          <ac:chgData name="PhD - Xianzhi Zeng" userId="S::xianzhi_xianzhi@mymail.sutd.edu.sg::1f759a8b-22a1-4d87-b9a3-8e74debcf565" providerId="AD" clId="Web-{49F18EB8-F563-43DC-8A2D-F5228911105C}" dt="2023-09-05T08:09:43.711" v="535" actId="20577"/>
          <ac:spMkLst>
            <pc:docMk/>
            <pc:sldMk cId="3206509164" sldId="420"/>
            <ac:spMk id="16" creationId="{0114FDDC-AC0F-0D39-C10A-F39A6DB8E04B}"/>
          </ac:spMkLst>
        </pc:spChg>
        <pc:picChg chg="add mod">
          <ac:chgData name="PhD - Xianzhi Zeng" userId="S::xianzhi_xianzhi@mymail.sutd.edu.sg::1f759a8b-22a1-4d87-b9a3-8e74debcf565" providerId="AD" clId="Web-{49F18EB8-F563-43DC-8A2D-F5228911105C}" dt="2023-09-05T08:06:54.878" v="495" actId="1076"/>
          <ac:picMkLst>
            <pc:docMk/>
            <pc:sldMk cId="3206509164" sldId="420"/>
            <ac:picMk id="5" creationId="{5CB98FCA-0F5C-CF6C-52C0-83346A51578A}"/>
          </ac:picMkLst>
        </pc:picChg>
        <pc:picChg chg="add mod">
          <ac:chgData name="PhD - Xianzhi Zeng" userId="S::xianzhi_xianzhi@mymail.sutd.edu.sg::1f759a8b-22a1-4d87-b9a3-8e74debcf565" providerId="AD" clId="Web-{49F18EB8-F563-43DC-8A2D-F5228911105C}" dt="2023-09-05T08:08:03.348" v="512" actId="1076"/>
          <ac:picMkLst>
            <pc:docMk/>
            <pc:sldMk cId="3206509164" sldId="420"/>
            <ac:picMk id="7" creationId="{4406A566-22AD-9D3C-8BA6-C1A00D1B1E90}"/>
          </ac:picMkLst>
        </pc:picChg>
        <pc:picChg chg="add mod">
          <ac:chgData name="PhD - Xianzhi Zeng" userId="S::xianzhi_xianzhi@mymail.sutd.edu.sg::1f759a8b-22a1-4d87-b9a3-8e74debcf565" providerId="AD" clId="Web-{49F18EB8-F563-43DC-8A2D-F5228911105C}" dt="2023-09-05T08:09:55.867" v="537" actId="1076"/>
          <ac:picMkLst>
            <pc:docMk/>
            <pc:sldMk cId="3206509164" sldId="420"/>
            <ac:picMk id="9" creationId="{6CE33522-A6F8-0BB8-9A18-386FE7406D8B}"/>
          </ac:picMkLst>
        </pc:picChg>
        <pc:picChg chg="add mod">
          <ac:chgData name="PhD - Xianzhi Zeng" userId="S::xianzhi_xianzhi@mymail.sutd.edu.sg::1f759a8b-22a1-4d87-b9a3-8e74debcf565" providerId="AD" clId="Web-{49F18EB8-F563-43DC-8A2D-F5228911105C}" dt="2023-09-05T08:07:46.270" v="507" actId="1076"/>
          <ac:picMkLst>
            <pc:docMk/>
            <pc:sldMk cId="3206509164" sldId="420"/>
            <ac:picMk id="11" creationId="{AE90B377-C3B5-B23C-729C-DC4E2E00021B}"/>
          </ac:picMkLst>
        </pc:picChg>
        <pc:picChg chg="add mod">
          <ac:chgData name="PhD - Xianzhi Zeng" userId="S::xianzhi_xianzhi@mymail.sutd.edu.sg::1f759a8b-22a1-4d87-b9a3-8e74debcf565" providerId="AD" clId="Web-{49F18EB8-F563-43DC-8A2D-F5228911105C}" dt="2023-09-05T08:07:56.911" v="510" actId="1076"/>
          <ac:picMkLst>
            <pc:docMk/>
            <pc:sldMk cId="3206509164" sldId="420"/>
            <ac:picMk id="13" creationId="{FCB6C7B5-ABAE-0080-765A-DC9A9329E1A0}"/>
          </ac:picMkLst>
        </pc:picChg>
      </pc:sldChg>
      <pc:sldChg chg="addSp delSp modSp new">
        <pc:chgData name="PhD - Xianzhi Zeng" userId="S::xianzhi_xianzhi@mymail.sutd.edu.sg::1f759a8b-22a1-4d87-b9a3-8e74debcf565" providerId="AD" clId="Web-{49F18EB8-F563-43DC-8A2D-F5228911105C}" dt="2023-09-05T11:19:42.680" v="697" actId="1076"/>
        <pc:sldMkLst>
          <pc:docMk/>
          <pc:sldMk cId="1385355554" sldId="421"/>
        </pc:sldMkLst>
        <pc:spChg chg="mod">
          <ac:chgData name="PhD - Xianzhi Zeng" userId="S::xianzhi_xianzhi@mymail.sutd.edu.sg::1f759a8b-22a1-4d87-b9a3-8e74debcf565" providerId="AD" clId="Web-{49F18EB8-F563-43DC-8A2D-F5228911105C}" dt="2023-09-05T08:12:35.122" v="545" actId="20577"/>
          <ac:spMkLst>
            <pc:docMk/>
            <pc:sldMk cId="1385355554" sldId="421"/>
            <ac:spMk id="2" creationId="{0F09AA30-0616-EEB6-B5C2-E4D0DA36FF01}"/>
          </ac:spMkLst>
        </pc:spChg>
        <pc:spChg chg="mod">
          <ac:chgData name="PhD - Xianzhi Zeng" userId="S::xianzhi_xianzhi@mymail.sutd.edu.sg::1f759a8b-22a1-4d87-b9a3-8e74debcf565" providerId="AD" clId="Web-{49F18EB8-F563-43DC-8A2D-F5228911105C}" dt="2023-09-05T11:19:42.680" v="697" actId="1076"/>
          <ac:spMkLst>
            <pc:docMk/>
            <pc:sldMk cId="1385355554" sldId="421"/>
            <ac:spMk id="3" creationId="{AEF3E5F1-4D81-C833-AA73-91712384A4DB}"/>
          </ac:spMkLst>
        </pc:spChg>
        <pc:picChg chg="add del mod">
          <ac:chgData name="PhD - Xianzhi Zeng" userId="S::xianzhi_xianzhi@mymail.sutd.edu.sg::1f759a8b-22a1-4d87-b9a3-8e74debcf565" providerId="AD" clId="Web-{49F18EB8-F563-43DC-8A2D-F5228911105C}" dt="2023-09-05T08:12:41.935" v="548"/>
          <ac:picMkLst>
            <pc:docMk/>
            <pc:sldMk cId="1385355554" sldId="421"/>
            <ac:picMk id="5" creationId="{B40A1119-510F-E055-6E9A-013AED874A2C}"/>
          </ac:picMkLst>
        </pc:picChg>
        <pc:picChg chg="add mod">
          <ac:chgData name="PhD - Xianzhi Zeng" userId="S::xianzhi_xianzhi@mymail.sutd.edu.sg::1f759a8b-22a1-4d87-b9a3-8e74debcf565" providerId="AD" clId="Web-{49F18EB8-F563-43DC-8A2D-F5228911105C}" dt="2023-09-05T08:13:18.686" v="556" actId="1076"/>
          <ac:picMkLst>
            <pc:docMk/>
            <pc:sldMk cId="1385355554" sldId="421"/>
            <ac:picMk id="6" creationId="{C095FB29-0684-AEBB-4DBA-E4E671DFC236}"/>
          </ac:picMkLst>
        </pc:picChg>
      </pc:sldChg>
      <pc:sldChg chg="addSp modSp new">
        <pc:chgData name="PhD - Xianzhi Zeng" userId="S::xianzhi_xianzhi@mymail.sutd.edu.sg::1f759a8b-22a1-4d87-b9a3-8e74debcf565" providerId="AD" clId="Web-{49F18EB8-F563-43DC-8A2D-F5228911105C}" dt="2023-09-05T11:32:31.621" v="812" actId="20577"/>
        <pc:sldMkLst>
          <pc:docMk/>
          <pc:sldMk cId="2749090257" sldId="422"/>
        </pc:sldMkLst>
        <pc:spChg chg="mod">
          <ac:chgData name="PhD - Xianzhi Zeng" userId="S::xianzhi_xianzhi@mymail.sutd.edu.sg::1f759a8b-22a1-4d87-b9a3-8e74debcf565" providerId="AD" clId="Web-{49F18EB8-F563-43DC-8A2D-F5228911105C}" dt="2023-09-05T11:22:20.309" v="708" actId="20577"/>
          <ac:spMkLst>
            <pc:docMk/>
            <pc:sldMk cId="2749090257" sldId="422"/>
            <ac:spMk id="2" creationId="{6043D9B6-CB6A-9248-F80A-831F93AD0C16}"/>
          </ac:spMkLst>
        </pc:spChg>
        <pc:spChg chg="mod">
          <ac:chgData name="PhD - Xianzhi Zeng" userId="S::xianzhi_xianzhi@mymail.sutd.edu.sg::1f759a8b-22a1-4d87-b9a3-8e74debcf565" providerId="AD" clId="Web-{49F18EB8-F563-43DC-8A2D-F5228911105C}" dt="2023-09-05T11:32:31.621" v="812" actId="20577"/>
          <ac:spMkLst>
            <pc:docMk/>
            <pc:sldMk cId="2749090257" sldId="422"/>
            <ac:spMk id="3" creationId="{45F326D1-5B2B-F68A-363F-EB549D4FE0ED}"/>
          </ac:spMkLst>
        </pc:spChg>
        <pc:picChg chg="add mod">
          <ac:chgData name="PhD - Xianzhi Zeng" userId="S::xianzhi_xianzhi@mymail.sutd.edu.sg::1f759a8b-22a1-4d87-b9a3-8e74debcf565" providerId="AD" clId="Web-{49F18EB8-F563-43DC-8A2D-F5228911105C}" dt="2023-09-05T11:24:23.797" v="719" actId="1076"/>
          <ac:picMkLst>
            <pc:docMk/>
            <pc:sldMk cId="2749090257" sldId="422"/>
            <ac:picMk id="5" creationId="{CFBAF8CD-12C8-0722-0598-17A1723A8CC3}"/>
          </ac:picMkLst>
        </pc:picChg>
      </pc:sldChg>
    </pc:docChg>
  </pc:docChgLst>
  <pc:docChgLst>
    <pc:chgData name="PhD - Xianzhi Zeng" userId="S::xianzhi_xianzhi@mymail.sutd.edu.sg::1f759a8b-22a1-4d87-b9a3-8e74debcf565" providerId="AD" clId="Web-{32B8A370-3ADE-CD6D-D9B3-13859B182939}"/>
    <pc:docChg chg="addSld delSld modSld sldOrd">
      <pc:chgData name="PhD - Xianzhi Zeng" userId="S::xianzhi_xianzhi@mymail.sutd.edu.sg::1f759a8b-22a1-4d87-b9a3-8e74debcf565" providerId="AD" clId="Web-{32B8A370-3ADE-CD6D-D9B3-13859B182939}" dt="2023-09-05T13:33:29.791" v="2924" actId="20577"/>
      <pc:docMkLst>
        <pc:docMk/>
      </pc:docMkLst>
      <pc:sldChg chg="del">
        <pc:chgData name="PhD - Xianzhi Zeng" userId="S::xianzhi_xianzhi@mymail.sutd.edu.sg::1f759a8b-22a1-4d87-b9a3-8e74debcf565" providerId="AD" clId="Web-{32B8A370-3ADE-CD6D-D9B3-13859B182939}" dt="2023-09-05T13:02:59.909" v="2236"/>
        <pc:sldMkLst>
          <pc:docMk/>
          <pc:sldMk cId="2048957039" sldId="353"/>
        </pc:sldMkLst>
      </pc:sldChg>
      <pc:sldChg chg="del">
        <pc:chgData name="PhD - Xianzhi Zeng" userId="S::xianzhi_xianzhi@mymail.sutd.edu.sg::1f759a8b-22a1-4d87-b9a3-8e74debcf565" providerId="AD" clId="Web-{32B8A370-3ADE-CD6D-D9B3-13859B182939}" dt="2023-09-05T13:03:01.941" v="2238"/>
        <pc:sldMkLst>
          <pc:docMk/>
          <pc:sldMk cId="3055180539" sldId="355"/>
        </pc:sldMkLst>
      </pc:sldChg>
      <pc:sldChg chg="del">
        <pc:chgData name="PhD - Xianzhi Zeng" userId="S::xianzhi_xianzhi@mymail.sutd.edu.sg::1f759a8b-22a1-4d87-b9a3-8e74debcf565" providerId="AD" clId="Web-{32B8A370-3ADE-CD6D-D9B3-13859B182939}" dt="2023-09-05T13:03:06.472" v="2245"/>
        <pc:sldMkLst>
          <pc:docMk/>
          <pc:sldMk cId="2506617277" sldId="358"/>
        </pc:sldMkLst>
      </pc:sldChg>
      <pc:sldChg chg="del">
        <pc:chgData name="PhD - Xianzhi Zeng" userId="S::xianzhi_xianzhi@mymail.sutd.edu.sg::1f759a8b-22a1-4d87-b9a3-8e74debcf565" providerId="AD" clId="Web-{32B8A370-3ADE-CD6D-D9B3-13859B182939}" dt="2023-09-05T13:03:07.222" v="2246"/>
        <pc:sldMkLst>
          <pc:docMk/>
          <pc:sldMk cId="3297105878" sldId="359"/>
        </pc:sldMkLst>
      </pc:sldChg>
      <pc:sldChg chg="del">
        <pc:chgData name="PhD - Xianzhi Zeng" userId="S::xianzhi_xianzhi@mymail.sutd.edu.sg::1f759a8b-22a1-4d87-b9a3-8e74debcf565" providerId="AD" clId="Web-{32B8A370-3ADE-CD6D-D9B3-13859B182939}" dt="2023-09-05T13:03:08.066" v="2247"/>
        <pc:sldMkLst>
          <pc:docMk/>
          <pc:sldMk cId="3063843923" sldId="363"/>
        </pc:sldMkLst>
      </pc:sldChg>
      <pc:sldChg chg="del">
        <pc:chgData name="PhD - Xianzhi Zeng" userId="S::xianzhi_xianzhi@mymail.sutd.edu.sg::1f759a8b-22a1-4d87-b9a3-8e74debcf565" providerId="AD" clId="Web-{32B8A370-3ADE-CD6D-D9B3-13859B182939}" dt="2023-09-05T13:03:14.644" v="2254"/>
        <pc:sldMkLst>
          <pc:docMk/>
          <pc:sldMk cId="2319224244" sldId="375"/>
        </pc:sldMkLst>
      </pc:sldChg>
      <pc:sldChg chg="del">
        <pc:chgData name="PhD - Xianzhi Zeng" userId="S::xianzhi_xianzhi@mymail.sutd.edu.sg::1f759a8b-22a1-4d87-b9a3-8e74debcf565" providerId="AD" clId="Web-{32B8A370-3ADE-CD6D-D9B3-13859B182939}" dt="2023-09-05T13:03:15.332" v="2255"/>
        <pc:sldMkLst>
          <pc:docMk/>
          <pc:sldMk cId="826230895" sldId="376"/>
        </pc:sldMkLst>
      </pc:sldChg>
      <pc:sldChg chg="del">
        <pc:chgData name="PhD - Xianzhi Zeng" userId="S::xianzhi_xianzhi@mymail.sutd.edu.sg::1f759a8b-22a1-4d87-b9a3-8e74debcf565" providerId="AD" clId="Web-{32B8A370-3ADE-CD6D-D9B3-13859B182939}" dt="2023-09-05T13:03:16.285" v="2256"/>
        <pc:sldMkLst>
          <pc:docMk/>
          <pc:sldMk cId="2621570365" sldId="377"/>
        </pc:sldMkLst>
      </pc:sldChg>
      <pc:sldChg chg="del">
        <pc:chgData name="PhD - Xianzhi Zeng" userId="S::xianzhi_xianzhi@mymail.sutd.edu.sg::1f759a8b-22a1-4d87-b9a3-8e74debcf565" providerId="AD" clId="Web-{32B8A370-3ADE-CD6D-D9B3-13859B182939}" dt="2023-09-05T13:03:17.738" v="2259"/>
        <pc:sldMkLst>
          <pc:docMk/>
          <pc:sldMk cId="2703887645" sldId="379"/>
        </pc:sldMkLst>
      </pc:sldChg>
      <pc:sldChg chg="del">
        <pc:chgData name="PhD - Xianzhi Zeng" userId="S::xianzhi_xianzhi@mymail.sutd.edu.sg::1f759a8b-22a1-4d87-b9a3-8e74debcf565" providerId="AD" clId="Web-{32B8A370-3ADE-CD6D-D9B3-13859B182939}" dt="2023-09-05T13:03:01.159" v="2237"/>
        <pc:sldMkLst>
          <pc:docMk/>
          <pc:sldMk cId="3301221004" sldId="384"/>
        </pc:sldMkLst>
      </pc:sldChg>
      <pc:sldChg chg="del">
        <pc:chgData name="PhD - Xianzhi Zeng" userId="S::xianzhi_xianzhi@mymail.sutd.edu.sg::1f759a8b-22a1-4d87-b9a3-8e74debcf565" providerId="AD" clId="Web-{32B8A370-3ADE-CD6D-D9B3-13859B182939}" dt="2023-09-05T13:03:05.628" v="2244"/>
        <pc:sldMkLst>
          <pc:docMk/>
          <pc:sldMk cId="3849228427" sldId="386"/>
        </pc:sldMkLst>
      </pc:sldChg>
      <pc:sldChg chg="del">
        <pc:chgData name="PhD - Xianzhi Zeng" userId="S::xianzhi_xianzhi@mymail.sutd.edu.sg::1f759a8b-22a1-4d87-b9a3-8e74debcf565" providerId="AD" clId="Web-{32B8A370-3ADE-CD6D-D9B3-13859B182939}" dt="2023-09-05T13:03:18.754" v="2260"/>
        <pc:sldMkLst>
          <pc:docMk/>
          <pc:sldMk cId="2116414560" sldId="388"/>
        </pc:sldMkLst>
      </pc:sldChg>
      <pc:sldChg chg="del">
        <pc:chgData name="PhD - Xianzhi Zeng" userId="S::xianzhi_xianzhi@mymail.sutd.edu.sg::1f759a8b-22a1-4d87-b9a3-8e74debcf565" providerId="AD" clId="Web-{32B8A370-3ADE-CD6D-D9B3-13859B182939}" dt="2023-09-05T13:03:19.988" v="2261"/>
        <pc:sldMkLst>
          <pc:docMk/>
          <pc:sldMk cId="2437087138" sldId="389"/>
        </pc:sldMkLst>
      </pc:sldChg>
      <pc:sldChg chg="del">
        <pc:chgData name="PhD - Xianzhi Zeng" userId="S::xianzhi_xianzhi@mymail.sutd.edu.sg::1f759a8b-22a1-4d87-b9a3-8e74debcf565" providerId="AD" clId="Web-{32B8A370-3ADE-CD6D-D9B3-13859B182939}" dt="2023-09-05T13:03:20.551" v="2262"/>
        <pc:sldMkLst>
          <pc:docMk/>
          <pc:sldMk cId="2919748595" sldId="390"/>
        </pc:sldMkLst>
      </pc:sldChg>
      <pc:sldChg chg="del">
        <pc:chgData name="PhD - Xianzhi Zeng" userId="S::xianzhi_xianzhi@mymail.sutd.edu.sg::1f759a8b-22a1-4d87-b9a3-8e74debcf565" providerId="AD" clId="Web-{32B8A370-3ADE-CD6D-D9B3-13859B182939}" dt="2023-09-05T13:03:14.160" v="2253"/>
        <pc:sldMkLst>
          <pc:docMk/>
          <pc:sldMk cId="1700218035" sldId="391"/>
        </pc:sldMkLst>
      </pc:sldChg>
      <pc:sldChg chg="del">
        <pc:chgData name="PhD - Xianzhi Zeng" userId="S::xianzhi_xianzhi@mymail.sutd.edu.sg::1f759a8b-22a1-4d87-b9a3-8e74debcf565" providerId="AD" clId="Web-{32B8A370-3ADE-CD6D-D9B3-13859B182939}" dt="2023-09-05T13:03:20.988" v="2263"/>
        <pc:sldMkLst>
          <pc:docMk/>
          <pc:sldMk cId="2824981899" sldId="392"/>
        </pc:sldMkLst>
      </pc:sldChg>
      <pc:sldChg chg="addSp delSp modSp addAnim">
        <pc:chgData name="PhD - Xianzhi Zeng" userId="S::xianzhi_xianzhi@mymail.sutd.edu.sg::1f759a8b-22a1-4d87-b9a3-8e74debcf565" providerId="AD" clId="Web-{32B8A370-3ADE-CD6D-D9B3-13859B182939}" dt="2023-09-05T12:57:37.397" v="1991" actId="1076"/>
        <pc:sldMkLst>
          <pc:docMk/>
          <pc:sldMk cId="2925612457" sldId="397"/>
        </pc:sldMkLst>
        <pc:spChg chg="mod">
          <ac:chgData name="PhD - Xianzhi Zeng" userId="S::xianzhi_xianzhi@mymail.sutd.edu.sg::1f759a8b-22a1-4d87-b9a3-8e74debcf565" providerId="AD" clId="Web-{32B8A370-3ADE-CD6D-D9B3-13859B182939}" dt="2023-09-05T12:57:37.397" v="1991" actId="1076"/>
          <ac:spMkLst>
            <pc:docMk/>
            <pc:sldMk cId="2925612457" sldId="397"/>
            <ac:spMk id="2" creationId="{F514105E-B3F3-4227-BE5E-2B981A42C5BF}"/>
          </ac:spMkLst>
        </pc:spChg>
        <pc:spChg chg="del mod">
          <ac:chgData name="PhD - Xianzhi Zeng" userId="S::xianzhi_xianzhi@mymail.sutd.edu.sg::1f759a8b-22a1-4d87-b9a3-8e74debcf565" providerId="AD" clId="Web-{32B8A370-3ADE-CD6D-D9B3-13859B182939}" dt="2023-09-05T12:54:55.328" v="1820"/>
          <ac:spMkLst>
            <pc:docMk/>
            <pc:sldMk cId="2925612457" sldId="397"/>
            <ac:spMk id="6" creationId="{AEC93C32-9FEE-55E1-A19B-7CAC412A3FE4}"/>
          </ac:spMkLst>
        </pc:spChg>
        <pc:spChg chg="add mod">
          <ac:chgData name="PhD - Xianzhi Zeng" userId="S::xianzhi_xianzhi@mymail.sutd.edu.sg::1f759a8b-22a1-4d87-b9a3-8e74debcf565" providerId="AD" clId="Web-{32B8A370-3ADE-CD6D-D9B3-13859B182939}" dt="2023-09-05T12:57:26.365" v="1990" actId="1076"/>
          <ac:spMkLst>
            <pc:docMk/>
            <pc:sldMk cId="2925612457" sldId="397"/>
            <ac:spMk id="9" creationId="{4009B4D6-D62E-3A83-5344-8DAF0DC8C7E9}"/>
          </ac:spMkLst>
        </pc:spChg>
        <pc:picChg chg="del">
          <ac:chgData name="PhD - Xianzhi Zeng" userId="S::xianzhi_xianzhi@mymail.sutd.edu.sg::1f759a8b-22a1-4d87-b9a3-8e74debcf565" providerId="AD" clId="Web-{32B8A370-3ADE-CD6D-D9B3-13859B182939}" dt="2023-09-05T12:54:25.171" v="1814"/>
          <ac:picMkLst>
            <pc:docMk/>
            <pc:sldMk cId="2925612457" sldId="397"/>
            <ac:picMk id="3" creationId="{6D39FDE3-2E53-3D89-1E32-9348D87E8647}"/>
          </ac:picMkLst>
        </pc:picChg>
        <pc:picChg chg="add mod">
          <ac:chgData name="PhD - Xianzhi Zeng" userId="S::xianzhi_xianzhi@mymail.sutd.edu.sg::1f759a8b-22a1-4d87-b9a3-8e74debcf565" providerId="AD" clId="Web-{32B8A370-3ADE-CD6D-D9B3-13859B182939}" dt="2023-09-05T12:54:48.734" v="1818" actId="14100"/>
          <ac:picMkLst>
            <pc:docMk/>
            <pc:sldMk cId="2925612457" sldId="397"/>
            <ac:picMk id="5" creationId="{9B1113C3-4A56-A263-709A-8C580E51A0CD}"/>
          </ac:picMkLst>
        </pc:picChg>
      </pc:sldChg>
      <pc:sldChg chg="del">
        <pc:chgData name="PhD - Xianzhi Zeng" userId="S::xianzhi_xianzhi@mymail.sutd.edu.sg::1f759a8b-22a1-4d87-b9a3-8e74debcf565" providerId="AD" clId="Web-{32B8A370-3ADE-CD6D-D9B3-13859B182939}" dt="2023-09-05T13:03:04.722" v="2243"/>
        <pc:sldMkLst>
          <pc:docMk/>
          <pc:sldMk cId="58034340" sldId="398"/>
        </pc:sldMkLst>
      </pc:sldChg>
      <pc:sldChg chg="del">
        <pc:chgData name="PhD - Xianzhi Zeng" userId="S::xianzhi_xianzhi@mymail.sutd.edu.sg::1f759a8b-22a1-4d87-b9a3-8e74debcf565" providerId="AD" clId="Web-{32B8A370-3ADE-CD6D-D9B3-13859B182939}" dt="2023-09-05T13:03:10.300" v="2249"/>
        <pc:sldMkLst>
          <pc:docMk/>
          <pc:sldMk cId="4057437483" sldId="399"/>
        </pc:sldMkLst>
      </pc:sldChg>
      <pc:sldChg chg="del">
        <pc:chgData name="PhD - Xianzhi Zeng" userId="S::xianzhi_xianzhi@mymail.sutd.edu.sg::1f759a8b-22a1-4d87-b9a3-8e74debcf565" providerId="AD" clId="Web-{32B8A370-3ADE-CD6D-D9B3-13859B182939}" dt="2023-09-05T13:03:11.441" v="2250"/>
        <pc:sldMkLst>
          <pc:docMk/>
          <pc:sldMk cId="1996415674" sldId="400"/>
        </pc:sldMkLst>
      </pc:sldChg>
      <pc:sldChg chg="del">
        <pc:chgData name="PhD - Xianzhi Zeng" userId="S::xianzhi_xianzhi@mymail.sutd.edu.sg::1f759a8b-22a1-4d87-b9a3-8e74debcf565" providerId="AD" clId="Web-{32B8A370-3ADE-CD6D-D9B3-13859B182939}" dt="2023-09-05T13:03:09.331" v="2248"/>
        <pc:sldMkLst>
          <pc:docMk/>
          <pc:sldMk cId="3605685433" sldId="402"/>
        </pc:sldMkLst>
      </pc:sldChg>
      <pc:sldChg chg="del">
        <pc:chgData name="PhD - Xianzhi Zeng" userId="S::xianzhi_xianzhi@mymail.sutd.edu.sg::1f759a8b-22a1-4d87-b9a3-8e74debcf565" providerId="AD" clId="Web-{32B8A370-3ADE-CD6D-D9B3-13859B182939}" dt="2023-09-05T12:53:02.262" v="1777"/>
        <pc:sldMkLst>
          <pc:docMk/>
          <pc:sldMk cId="259509640" sldId="404"/>
        </pc:sldMkLst>
      </pc:sldChg>
      <pc:sldChg chg="del">
        <pc:chgData name="PhD - Xianzhi Zeng" userId="S::xianzhi_xianzhi@mymail.sutd.edu.sg::1f759a8b-22a1-4d87-b9a3-8e74debcf565" providerId="AD" clId="Web-{32B8A370-3ADE-CD6D-D9B3-13859B182939}" dt="2023-09-05T13:03:03.269" v="2240"/>
        <pc:sldMkLst>
          <pc:docMk/>
          <pc:sldMk cId="150906113" sldId="405"/>
        </pc:sldMkLst>
      </pc:sldChg>
      <pc:sldChg chg="del">
        <pc:chgData name="PhD - Xianzhi Zeng" userId="S::xianzhi_xianzhi@mymail.sutd.edu.sg::1f759a8b-22a1-4d87-b9a3-8e74debcf565" providerId="AD" clId="Web-{32B8A370-3ADE-CD6D-D9B3-13859B182939}" dt="2023-09-05T13:03:03.894" v="2242"/>
        <pc:sldMkLst>
          <pc:docMk/>
          <pc:sldMk cId="3185813362" sldId="406"/>
        </pc:sldMkLst>
      </pc:sldChg>
      <pc:sldChg chg="del">
        <pc:chgData name="PhD - Xianzhi Zeng" userId="S::xianzhi_xianzhi@mymail.sutd.edu.sg::1f759a8b-22a1-4d87-b9a3-8e74debcf565" providerId="AD" clId="Web-{32B8A370-3ADE-CD6D-D9B3-13859B182939}" dt="2023-09-05T13:03:21.535" v="2264"/>
        <pc:sldMkLst>
          <pc:docMk/>
          <pc:sldMk cId="170328308" sldId="409"/>
        </pc:sldMkLst>
      </pc:sldChg>
      <pc:sldChg chg="del">
        <pc:chgData name="PhD - Xianzhi Zeng" userId="S::xianzhi_xianzhi@mymail.sutd.edu.sg::1f759a8b-22a1-4d87-b9a3-8e74debcf565" providerId="AD" clId="Web-{32B8A370-3ADE-CD6D-D9B3-13859B182939}" dt="2023-09-05T13:03:03.003" v="2239"/>
        <pc:sldMkLst>
          <pc:docMk/>
          <pc:sldMk cId="814301377" sldId="410"/>
        </pc:sldMkLst>
      </pc:sldChg>
      <pc:sldChg chg="del">
        <pc:chgData name="PhD - Xianzhi Zeng" userId="S::xianzhi_xianzhi@mymail.sutd.edu.sg::1f759a8b-22a1-4d87-b9a3-8e74debcf565" providerId="AD" clId="Web-{32B8A370-3ADE-CD6D-D9B3-13859B182939}" dt="2023-09-05T13:03:03.347" v="2241"/>
        <pc:sldMkLst>
          <pc:docMk/>
          <pc:sldMk cId="792781185" sldId="412"/>
        </pc:sldMkLst>
      </pc:sldChg>
      <pc:sldChg chg="del">
        <pc:chgData name="PhD - Xianzhi Zeng" userId="S::xianzhi_xianzhi@mymail.sutd.edu.sg::1f759a8b-22a1-4d87-b9a3-8e74debcf565" providerId="AD" clId="Web-{32B8A370-3ADE-CD6D-D9B3-13859B182939}" dt="2023-09-05T13:03:12.722" v="2251"/>
        <pc:sldMkLst>
          <pc:docMk/>
          <pc:sldMk cId="3467446329" sldId="413"/>
        </pc:sldMkLst>
      </pc:sldChg>
      <pc:sldChg chg="del">
        <pc:chgData name="PhD - Xianzhi Zeng" userId="S::xianzhi_xianzhi@mymail.sutd.edu.sg::1f759a8b-22a1-4d87-b9a3-8e74debcf565" providerId="AD" clId="Web-{32B8A370-3ADE-CD6D-D9B3-13859B182939}" dt="2023-09-05T13:03:13.144" v="2252"/>
        <pc:sldMkLst>
          <pc:docMk/>
          <pc:sldMk cId="3415137962" sldId="415"/>
        </pc:sldMkLst>
      </pc:sldChg>
      <pc:sldChg chg="del">
        <pc:chgData name="PhD - Xianzhi Zeng" userId="S::xianzhi_xianzhi@mymail.sutd.edu.sg::1f759a8b-22a1-4d87-b9a3-8e74debcf565" providerId="AD" clId="Web-{32B8A370-3ADE-CD6D-D9B3-13859B182939}" dt="2023-09-05T13:03:16.363" v="2257"/>
        <pc:sldMkLst>
          <pc:docMk/>
          <pc:sldMk cId="3055739266" sldId="416"/>
        </pc:sldMkLst>
      </pc:sldChg>
      <pc:sldChg chg="del">
        <pc:chgData name="PhD - Xianzhi Zeng" userId="S::xianzhi_xianzhi@mymail.sutd.edu.sg::1f759a8b-22a1-4d87-b9a3-8e74debcf565" providerId="AD" clId="Web-{32B8A370-3ADE-CD6D-D9B3-13859B182939}" dt="2023-09-05T13:03:17.129" v="2258"/>
        <pc:sldMkLst>
          <pc:docMk/>
          <pc:sldMk cId="2728929259" sldId="417"/>
        </pc:sldMkLst>
      </pc:sldChg>
      <pc:sldChg chg="ord">
        <pc:chgData name="PhD - Xianzhi Zeng" userId="S::xianzhi_xianzhi@mymail.sutd.edu.sg::1f759a8b-22a1-4d87-b9a3-8e74debcf565" providerId="AD" clId="Web-{32B8A370-3ADE-CD6D-D9B3-13859B182939}" dt="2023-09-05T11:45:34.015" v="116"/>
        <pc:sldMkLst>
          <pc:docMk/>
          <pc:sldMk cId="1385355554" sldId="421"/>
        </pc:sldMkLst>
      </pc:sldChg>
      <pc:sldChg chg="addSp modSp ord">
        <pc:chgData name="PhD - Xianzhi Zeng" userId="S::xianzhi_xianzhi@mymail.sutd.edu.sg::1f759a8b-22a1-4d87-b9a3-8e74debcf565" providerId="AD" clId="Web-{32B8A370-3ADE-CD6D-D9B3-13859B182939}" dt="2023-09-05T12:45:23.244" v="1587" actId="20577"/>
        <pc:sldMkLst>
          <pc:docMk/>
          <pc:sldMk cId="2749090257" sldId="422"/>
        </pc:sldMkLst>
        <pc:spChg chg="mod">
          <ac:chgData name="PhD - Xianzhi Zeng" userId="S::xianzhi_xianzhi@mymail.sutd.edu.sg::1f759a8b-22a1-4d87-b9a3-8e74debcf565" providerId="AD" clId="Web-{32B8A370-3ADE-CD6D-D9B3-13859B182939}" dt="2023-09-05T12:43:45.475" v="1567" actId="20577"/>
          <ac:spMkLst>
            <pc:docMk/>
            <pc:sldMk cId="2749090257" sldId="422"/>
            <ac:spMk id="3" creationId="{45F326D1-5B2B-F68A-363F-EB549D4FE0ED}"/>
          </ac:spMkLst>
        </pc:spChg>
        <pc:spChg chg="add mod">
          <ac:chgData name="PhD - Xianzhi Zeng" userId="S::xianzhi_xianzhi@mymail.sutd.edu.sg::1f759a8b-22a1-4d87-b9a3-8e74debcf565" providerId="AD" clId="Web-{32B8A370-3ADE-CD6D-D9B3-13859B182939}" dt="2023-09-05T12:45:23.244" v="1587" actId="20577"/>
          <ac:spMkLst>
            <pc:docMk/>
            <pc:sldMk cId="2749090257" sldId="422"/>
            <ac:spMk id="12" creationId="{A5869AD3-938A-AB35-3302-44C03CCCAADE}"/>
          </ac:spMkLst>
        </pc:spChg>
        <pc:picChg chg="add mod">
          <ac:chgData name="PhD - Xianzhi Zeng" userId="S::xianzhi_xianzhi@mymail.sutd.edu.sg::1f759a8b-22a1-4d87-b9a3-8e74debcf565" providerId="AD" clId="Web-{32B8A370-3ADE-CD6D-D9B3-13859B182939}" dt="2023-09-05T12:01:17.082" v="403" actId="1076"/>
          <ac:picMkLst>
            <pc:docMk/>
            <pc:sldMk cId="2749090257" sldId="422"/>
            <ac:picMk id="9" creationId="{AAC9777D-9D99-0667-06F2-F872565B2A87}"/>
          </ac:picMkLst>
        </pc:picChg>
      </pc:sldChg>
      <pc:sldChg chg="addSp modSp">
        <pc:chgData name="PhD - Xianzhi Zeng" userId="S::xianzhi_xianzhi@mymail.sutd.edu.sg::1f759a8b-22a1-4d87-b9a3-8e74debcf565" providerId="AD" clId="Web-{32B8A370-3ADE-CD6D-D9B3-13859B182939}" dt="2023-09-05T12:36:40.584" v="1370" actId="20577"/>
        <pc:sldMkLst>
          <pc:docMk/>
          <pc:sldMk cId="2892772145" sldId="423"/>
        </pc:sldMkLst>
        <pc:spChg chg="mod">
          <ac:chgData name="PhD - Xianzhi Zeng" userId="S::xianzhi_xianzhi@mymail.sutd.edu.sg::1f759a8b-22a1-4d87-b9a3-8e74debcf565" providerId="AD" clId="Web-{32B8A370-3ADE-CD6D-D9B3-13859B182939}" dt="2023-09-05T11:59:03.624" v="391" actId="1076"/>
          <ac:spMkLst>
            <pc:docMk/>
            <pc:sldMk cId="2892772145" sldId="423"/>
            <ac:spMk id="2" creationId="{359A2CC0-854B-219C-AB87-1EB182C2EF86}"/>
          </ac:spMkLst>
        </pc:spChg>
        <pc:spChg chg="mod">
          <ac:chgData name="PhD - Xianzhi Zeng" userId="S::xianzhi_xianzhi@mymail.sutd.edu.sg::1f759a8b-22a1-4d87-b9a3-8e74debcf565" providerId="AD" clId="Web-{32B8A370-3ADE-CD6D-D9B3-13859B182939}" dt="2023-09-05T12:36:40.584" v="1370" actId="20577"/>
          <ac:spMkLst>
            <pc:docMk/>
            <pc:sldMk cId="2892772145" sldId="423"/>
            <ac:spMk id="3" creationId="{F57ED7EB-0A86-43C2-AF69-2431F52CA030}"/>
          </ac:spMkLst>
        </pc:spChg>
        <pc:picChg chg="add mod">
          <ac:chgData name="PhD - Xianzhi Zeng" userId="S::xianzhi_xianzhi@mymail.sutd.edu.sg::1f759a8b-22a1-4d87-b9a3-8e74debcf565" providerId="AD" clId="Web-{32B8A370-3ADE-CD6D-D9B3-13859B182939}" dt="2023-09-05T11:43:45.233" v="60" actId="1076"/>
          <ac:picMkLst>
            <pc:docMk/>
            <pc:sldMk cId="2892772145" sldId="423"/>
            <ac:picMk id="7" creationId="{19B30EAD-F519-90FF-6F1A-DAF796474C0F}"/>
          </ac:picMkLst>
        </pc:picChg>
      </pc:sldChg>
      <pc:sldChg chg="addSp delSp modSp new addAnim">
        <pc:chgData name="PhD - Xianzhi Zeng" userId="S::xianzhi_xianzhi@mymail.sutd.edu.sg::1f759a8b-22a1-4d87-b9a3-8e74debcf565" providerId="AD" clId="Web-{32B8A370-3ADE-CD6D-D9B3-13859B182939}" dt="2023-09-05T11:57:37.620" v="387" actId="20577"/>
        <pc:sldMkLst>
          <pc:docMk/>
          <pc:sldMk cId="1331544336" sldId="424"/>
        </pc:sldMkLst>
        <pc:spChg chg="mod">
          <ac:chgData name="PhD - Xianzhi Zeng" userId="S::xianzhi_xianzhi@mymail.sutd.edu.sg::1f759a8b-22a1-4d87-b9a3-8e74debcf565" providerId="AD" clId="Web-{32B8A370-3ADE-CD6D-D9B3-13859B182939}" dt="2023-09-05T11:46:50.924" v="118" actId="20577"/>
          <ac:spMkLst>
            <pc:docMk/>
            <pc:sldMk cId="1331544336" sldId="424"/>
            <ac:spMk id="2" creationId="{A8D828CC-4F64-EE9B-AF60-CFCFA223CFE3}"/>
          </ac:spMkLst>
        </pc:spChg>
        <pc:spChg chg="mod">
          <ac:chgData name="PhD - Xianzhi Zeng" userId="S::xianzhi_xianzhi@mymail.sutd.edu.sg::1f759a8b-22a1-4d87-b9a3-8e74debcf565" providerId="AD" clId="Web-{32B8A370-3ADE-CD6D-D9B3-13859B182939}" dt="2023-09-05T11:57:37.620" v="387" actId="20577"/>
          <ac:spMkLst>
            <pc:docMk/>
            <pc:sldMk cId="1331544336" sldId="424"/>
            <ac:spMk id="3" creationId="{5E02A46F-3F8E-19BE-3BD4-D477F3079495}"/>
          </ac:spMkLst>
        </pc:spChg>
        <pc:spChg chg="add mod">
          <ac:chgData name="PhD - Xianzhi Zeng" userId="S::xianzhi_xianzhi@mymail.sutd.edu.sg::1f759a8b-22a1-4d87-b9a3-8e74debcf565" providerId="AD" clId="Web-{32B8A370-3ADE-CD6D-D9B3-13859B182939}" dt="2023-09-05T11:47:18.925" v="125" actId="14100"/>
          <ac:spMkLst>
            <pc:docMk/>
            <pc:sldMk cId="1331544336" sldId="424"/>
            <ac:spMk id="8" creationId="{0F5F8D31-E886-9E8B-EA8B-93CD2FEFB709}"/>
          </ac:spMkLst>
        </pc:spChg>
        <pc:spChg chg="add mod">
          <ac:chgData name="PhD - Xianzhi Zeng" userId="S::xianzhi_xianzhi@mymail.sutd.edu.sg::1f759a8b-22a1-4d87-b9a3-8e74debcf565" providerId="AD" clId="Web-{32B8A370-3ADE-CD6D-D9B3-13859B182939}" dt="2023-09-05T11:48:32.975" v="212" actId="1076"/>
          <ac:spMkLst>
            <pc:docMk/>
            <pc:sldMk cId="1331544336" sldId="424"/>
            <ac:spMk id="10" creationId="{632EA47D-C086-6C31-9AE3-52275FF17628}"/>
          </ac:spMkLst>
        </pc:spChg>
        <pc:picChg chg="add">
          <ac:chgData name="PhD - Xianzhi Zeng" userId="S::xianzhi_xianzhi@mymail.sutd.edu.sg::1f759a8b-22a1-4d87-b9a3-8e74debcf565" providerId="AD" clId="Web-{32B8A370-3ADE-CD6D-D9B3-13859B182939}" dt="2023-09-05T11:47:00.315" v="119"/>
          <ac:picMkLst>
            <pc:docMk/>
            <pc:sldMk cId="1331544336" sldId="424"/>
            <ac:picMk id="6" creationId="{6214ACC0-4988-282E-9ADD-25A351C0385D}"/>
          </ac:picMkLst>
        </pc:picChg>
        <pc:picChg chg="add mod">
          <ac:chgData name="PhD - Xianzhi Zeng" userId="S::xianzhi_xianzhi@mymail.sutd.edu.sg::1f759a8b-22a1-4d87-b9a3-8e74debcf565" providerId="AD" clId="Web-{32B8A370-3ADE-CD6D-D9B3-13859B182939}" dt="2023-09-05T11:56:47.587" v="362" actId="1076"/>
          <ac:picMkLst>
            <pc:docMk/>
            <pc:sldMk cId="1331544336" sldId="424"/>
            <ac:picMk id="11" creationId="{7C055082-6AAB-99BF-79A6-5BC205BA39DA}"/>
          </ac:picMkLst>
        </pc:picChg>
        <pc:picChg chg="add del mod">
          <ac:chgData name="PhD - Xianzhi Zeng" userId="S::xianzhi_xianzhi@mymail.sutd.edu.sg::1f759a8b-22a1-4d87-b9a3-8e74debcf565" providerId="AD" clId="Web-{32B8A370-3ADE-CD6D-D9B3-13859B182939}" dt="2023-09-05T11:55:24.178" v="325"/>
          <ac:picMkLst>
            <pc:docMk/>
            <pc:sldMk cId="1331544336" sldId="424"/>
            <ac:picMk id="12" creationId="{4D3F72DC-CA27-C47D-349A-C555CD55D969}"/>
          </ac:picMkLst>
        </pc:picChg>
      </pc:sldChg>
      <pc:sldChg chg="modSp new del">
        <pc:chgData name="PhD - Xianzhi Zeng" userId="S::xianzhi_xianzhi@mymail.sutd.edu.sg::1f759a8b-22a1-4d87-b9a3-8e74debcf565" providerId="AD" clId="Web-{32B8A370-3ADE-CD6D-D9B3-13859B182939}" dt="2023-09-05T12:04:16.354" v="418"/>
        <pc:sldMkLst>
          <pc:docMk/>
          <pc:sldMk cId="1789923903" sldId="425"/>
        </pc:sldMkLst>
        <pc:spChg chg="mod">
          <ac:chgData name="PhD - Xianzhi Zeng" userId="S::xianzhi_xianzhi@mymail.sutd.edu.sg::1f759a8b-22a1-4d87-b9a3-8e74debcf565" providerId="AD" clId="Web-{32B8A370-3ADE-CD6D-D9B3-13859B182939}" dt="2023-09-05T12:04:03.276" v="416" actId="20577"/>
          <ac:spMkLst>
            <pc:docMk/>
            <pc:sldMk cId="1789923903" sldId="425"/>
            <ac:spMk id="2" creationId="{08F65376-33BB-29C2-FB26-E738EAD66950}"/>
          </ac:spMkLst>
        </pc:spChg>
      </pc:sldChg>
      <pc:sldChg chg="addSp delSp modSp add replId addAnim delAnim">
        <pc:chgData name="PhD - Xianzhi Zeng" userId="S::xianzhi_xianzhi@mymail.sutd.edu.sg::1f759a8b-22a1-4d87-b9a3-8e74debcf565" providerId="AD" clId="Web-{32B8A370-3ADE-CD6D-D9B3-13859B182939}" dt="2023-09-05T12:38:04.696" v="1408" actId="20577"/>
        <pc:sldMkLst>
          <pc:docMk/>
          <pc:sldMk cId="3023393014" sldId="426"/>
        </pc:sldMkLst>
        <pc:spChg chg="mod">
          <ac:chgData name="PhD - Xianzhi Zeng" userId="S::xianzhi_xianzhi@mymail.sutd.edu.sg::1f759a8b-22a1-4d87-b9a3-8e74debcf565" providerId="AD" clId="Web-{32B8A370-3ADE-CD6D-D9B3-13859B182939}" dt="2023-09-05T12:04:22.026" v="424" actId="20577"/>
          <ac:spMkLst>
            <pc:docMk/>
            <pc:sldMk cId="3023393014" sldId="426"/>
            <ac:spMk id="2" creationId="{6043D9B6-CB6A-9248-F80A-831F93AD0C16}"/>
          </ac:spMkLst>
        </pc:spChg>
        <pc:spChg chg="mod">
          <ac:chgData name="PhD - Xianzhi Zeng" userId="S::xianzhi_xianzhi@mymail.sutd.edu.sg::1f759a8b-22a1-4d87-b9a3-8e74debcf565" providerId="AD" clId="Web-{32B8A370-3ADE-CD6D-D9B3-13859B182939}" dt="2023-09-05T12:38:04.696" v="1408" actId="20577"/>
          <ac:spMkLst>
            <pc:docMk/>
            <pc:sldMk cId="3023393014" sldId="426"/>
            <ac:spMk id="3" creationId="{45F326D1-5B2B-F68A-363F-EB549D4FE0ED}"/>
          </ac:spMkLst>
        </pc:spChg>
        <pc:spChg chg="mod">
          <ac:chgData name="PhD - Xianzhi Zeng" userId="S::xianzhi_xianzhi@mymail.sutd.edu.sg::1f759a8b-22a1-4d87-b9a3-8e74debcf565" providerId="AD" clId="Web-{32B8A370-3ADE-CD6D-D9B3-13859B182939}" dt="2023-09-05T12:20:43.798" v="886" actId="14100"/>
          <ac:spMkLst>
            <pc:docMk/>
            <pc:sldMk cId="3023393014" sldId="426"/>
            <ac:spMk id="5" creationId="{86502929-4468-2A83-EA61-53491682AE68}"/>
          </ac:spMkLst>
        </pc:spChg>
        <pc:spChg chg="del">
          <ac:chgData name="PhD - Xianzhi Zeng" userId="S::xianzhi_xianzhi@mymail.sutd.edu.sg::1f759a8b-22a1-4d87-b9a3-8e74debcf565" providerId="AD" clId="Web-{32B8A370-3ADE-CD6D-D9B3-13859B182939}" dt="2023-09-05T12:04:33.511" v="431"/>
          <ac:spMkLst>
            <pc:docMk/>
            <pc:sldMk cId="3023393014" sldId="426"/>
            <ac:spMk id="6" creationId="{59F70AF5-5242-5D25-E5C5-F43E2950863C}"/>
          </ac:spMkLst>
        </pc:spChg>
        <pc:spChg chg="del">
          <ac:chgData name="PhD - Xianzhi Zeng" userId="S::xianzhi_xianzhi@mymail.sutd.edu.sg::1f759a8b-22a1-4d87-b9a3-8e74debcf565" providerId="AD" clId="Web-{32B8A370-3ADE-CD6D-D9B3-13859B182939}" dt="2023-09-05T12:04:32.449" v="430"/>
          <ac:spMkLst>
            <pc:docMk/>
            <pc:sldMk cId="3023393014" sldId="426"/>
            <ac:spMk id="7" creationId="{E744C01B-C1E7-5096-70BE-2B3E99A7DC8D}"/>
          </ac:spMkLst>
        </pc:spChg>
        <pc:spChg chg="mod">
          <ac:chgData name="PhD - Xianzhi Zeng" userId="S::xianzhi_xianzhi@mymail.sutd.edu.sg::1f759a8b-22a1-4d87-b9a3-8e74debcf565" providerId="AD" clId="Web-{32B8A370-3ADE-CD6D-D9B3-13859B182939}" dt="2023-09-05T12:04:40.543" v="434" actId="14100"/>
          <ac:spMkLst>
            <pc:docMk/>
            <pc:sldMk cId="3023393014" sldId="426"/>
            <ac:spMk id="8" creationId="{9FA051BF-8D35-338F-1698-54CF7B2B04A2}"/>
          </ac:spMkLst>
        </pc:spChg>
        <pc:spChg chg="add">
          <ac:chgData name="PhD - Xianzhi Zeng" userId="S::xianzhi_xianzhi@mymail.sutd.edu.sg::1f759a8b-22a1-4d87-b9a3-8e74debcf565" providerId="AD" clId="Web-{32B8A370-3ADE-CD6D-D9B3-13859B182939}" dt="2023-09-05T12:20:31.829" v="882"/>
          <ac:spMkLst>
            <pc:docMk/>
            <pc:sldMk cId="3023393014" sldId="426"/>
            <ac:spMk id="12" creationId="{C71BD5D5-94D0-67BA-D009-193CC787EEBF}"/>
          </ac:spMkLst>
        </pc:spChg>
        <pc:spChg chg="add mod">
          <ac:chgData name="PhD - Xianzhi Zeng" userId="S::xianzhi_xianzhi@mymail.sutd.edu.sg::1f759a8b-22a1-4d87-b9a3-8e74debcf565" providerId="AD" clId="Web-{32B8A370-3ADE-CD6D-D9B3-13859B182939}" dt="2023-09-05T12:33:14.310" v="1244" actId="20577"/>
          <ac:spMkLst>
            <pc:docMk/>
            <pc:sldMk cId="3023393014" sldId="426"/>
            <ac:spMk id="13" creationId="{4899EBD9-77EC-0052-84DB-9996B7E47FEF}"/>
          </ac:spMkLst>
        </pc:spChg>
        <pc:spChg chg="add mod">
          <ac:chgData name="PhD - Xianzhi Zeng" userId="S::xianzhi_xianzhi@mymail.sutd.edu.sg::1f759a8b-22a1-4d87-b9a3-8e74debcf565" providerId="AD" clId="Web-{32B8A370-3ADE-CD6D-D9B3-13859B182939}" dt="2023-09-05T12:20:57.626" v="889" actId="14100"/>
          <ac:spMkLst>
            <pc:docMk/>
            <pc:sldMk cId="3023393014" sldId="426"/>
            <ac:spMk id="16" creationId="{408A8C45-38A3-43FE-32F9-76285ECB3642}"/>
          </ac:spMkLst>
        </pc:spChg>
        <pc:spChg chg="add mod">
          <ac:chgData name="PhD - Xianzhi Zeng" userId="S::xianzhi_xianzhi@mymail.sutd.edu.sg::1f759a8b-22a1-4d87-b9a3-8e74debcf565" providerId="AD" clId="Web-{32B8A370-3ADE-CD6D-D9B3-13859B182939}" dt="2023-09-05T12:21:10.564" v="891" actId="1076"/>
          <ac:spMkLst>
            <pc:docMk/>
            <pc:sldMk cId="3023393014" sldId="426"/>
            <ac:spMk id="18" creationId="{BB3638F9-6FED-750B-EA2C-53F6B848DE09}"/>
          </ac:spMkLst>
        </pc:spChg>
        <pc:picChg chg="del mod">
          <ac:chgData name="PhD - Xianzhi Zeng" userId="S::xianzhi_xianzhi@mymail.sutd.edu.sg::1f759a8b-22a1-4d87-b9a3-8e74debcf565" providerId="AD" clId="Web-{32B8A370-3ADE-CD6D-D9B3-13859B182939}" dt="2023-09-05T12:04:31.464" v="429"/>
          <ac:picMkLst>
            <pc:docMk/>
            <pc:sldMk cId="3023393014" sldId="426"/>
            <ac:picMk id="5" creationId="{CFBAF8CD-12C8-0722-0598-17A1723A8CC3}"/>
          </ac:picMkLst>
        </pc:picChg>
        <pc:picChg chg="mod">
          <ac:chgData name="PhD - Xianzhi Zeng" userId="S::xianzhi_xianzhi@mymail.sutd.edu.sg::1f759a8b-22a1-4d87-b9a3-8e74debcf565" providerId="AD" clId="Web-{32B8A370-3ADE-CD6D-D9B3-13859B182939}" dt="2023-09-05T12:04:34.730" v="432" actId="1076"/>
          <ac:picMkLst>
            <pc:docMk/>
            <pc:sldMk cId="3023393014" sldId="426"/>
            <ac:picMk id="9" creationId="{AAC9777D-9D99-0667-06F2-F872565B2A87}"/>
          </ac:picMkLst>
        </pc:picChg>
        <pc:picChg chg="add mod">
          <ac:chgData name="PhD - Xianzhi Zeng" userId="S::xianzhi_xianzhi@mymail.sutd.edu.sg::1f759a8b-22a1-4d87-b9a3-8e74debcf565" providerId="AD" clId="Web-{32B8A370-3ADE-CD6D-D9B3-13859B182939}" dt="2023-09-05T12:05:36.498" v="438" actId="1076"/>
          <ac:picMkLst>
            <pc:docMk/>
            <pc:sldMk cId="3023393014" sldId="426"/>
            <ac:picMk id="10" creationId="{A0F1A0DC-1C40-8447-3807-7E324D2F3507}"/>
          </ac:picMkLst>
        </pc:picChg>
        <pc:picChg chg="add mod">
          <ac:chgData name="PhD - Xianzhi Zeng" userId="S::xianzhi_xianzhi@mymail.sutd.edu.sg::1f759a8b-22a1-4d87-b9a3-8e74debcf565" providerId="AD" clId="Web-{32B8A370-3ADE-CD6D-D9B3-13859B182939}" dt="2023-09-05T12:13:42.094" v="706" actId="1076"/>
          <ac:picMkLst>
            <pc:docMk/>
            <pc:sldMk cId="3023393014" sldId="426"/>
            <ac:picMk id="14" creationId="{BAD6573B-F193-3FD1-1E2B-877B0586393F}"/>
          </ac:picMkLst>
        </pc:picChg>
        <pc:cxnChg chg="mod">
          <ac:chgData name="PhD - Xianzhi Zeng" userId="S::xianzhi_xianzhi@mymail.sutd.edu.sg::1f759a8b-22a1-4d87-b9a3-8e74debcf565" providerId="AD" clId="Web-{32B8A370-3ADE-CD6D-D9B3-13859B182939}" dt="2023-09-05T12:05:46.951" v="441" actId="14100"/>
          <ac:cxnSpMkLst>
            <pc:docMk/>
            <pc:sldMk cId="3023393014" sldId="426"/>
            <ac:cxnSpMk id="11" creationId="{377A1CCA-1EE0-D9E6-A9A0-CE4AD54F1790}"/>
          </ac:cxnSpMkLst>
        </pc:cxnChg>
      </pc:sldChg>
      <pc:sldChg chg="addSp delSp modSp add replId delAnim">
        <pc:chgData name="PhD - Xianzhi Zeng" userId="S::xianzhi_xianzhi@mymail.sutd.edu.sg::1f759a8b-22a1-4d87-b9a3-8e74debcf565" providerId="AD" clId="Web-{32B8A370-3ADE-CD6D-D9B3-13859B182939}" dt="2023-09-05T12:35:01.268" v="1330" actId="1076"/>
        <pc:sldMkLst>
          <pc:docMk/>
          <pc:sldMk cId="1079700679" sldId="427"/>
        </pc:sldMkLst>
        <pc:spChg chg="mod">
          <ac:chgData name="PhD - Xianzhi Zeng" userId="S::xianzhi_xianzhi@mymail.sutd.edu.sg::1f759a8b-22a1-4d87-b9a3-8e74debcf565" providerId="AD" clId="Web-{32B8A370-3ADE-CD6D-D9B3-13859B182939}" dt="2023-09-05T12:23:01.209" v="904" actId="20577"/>
          <ac:spMkLst>
            <pc:docMk/>
            <pc:sldMk cId="1079700679" sldId="427"/>
            <ac:spMk id="2" creationId="{6043D9B6-CB6A-9248-F80A-831F93AD0C16}"/>
          </ac:spMkLst>
        </pc:spChg>
        <pc:spChg chg="mod">
          <ac:chgData name="PhD - Xianzhi Zeng" userId="S::xianzhi_xianzhi@mymail.sutd.edu.sg::1f759a8b-22a1-4d87-b9a3-8e74debcf565" providerId="AD" clId="Web-{32B8A370-3ADE-CD6D-D9B3-13859B182939}" dt="2023-09-05T12:35:01.268" v="1330" actId="1076"/>
          <ac:spMkLst>
            <pc:docMk/>
            <pc:sldMk cId="1079700679" sldId="427"/>
            <ac:spMk id="3" creationId="{45F326D1-5B2B-F68A-363F-EB549D4FE0ED}"/>
          </ac:spMkLst>
        </pc:spChg>
        <pc:spChg chg="del">
          <ac:chgData name="PhD - Xianzhi Zeng" userId="S::xianzhi_xianzhi@mymail.sutd.edu.sg::1f759a8b-22a1-4d87-b9a3-8e74debcf565" providerId="AD" clId="Web-{32B8A370-3ADE-CD6D-D9B3-13859B182939}" dt="2023-09-05T12:23:15.803" v="908"/>
          <ac:spMkLst>
            <pc:docMk/>
            <pc:sldMk cId="1079700679" sldId="427"/>
            <ac:spMk id="5" creationId="{86502929-4468-2A83-EA61-53491682AE68}"/>
          </ac:spMkLst>
        </pc:spChg>
        <pc:spChg chg="del">
          <ac:chgData name="PhD - Xianzhi Zeng" userId="S::xianzhi_xianzhi@mymail.sutd.edu.sg::1f759a8b-22a1-4d87-b9a3-8e74debcf565" providerId="AD" clId="Web-{32B8A370-3ADE-CD6D-D9B3-13859B182939}" dt="2023-09-05T12:23:20.601" v="913"/>
          <ac:spMkLst>
            <pc:docMk/>
            <pc:sldMk cId="1079700679" sldId="427"/>
            <ac:spMk id="6" creationId="{4AD042BE-6946-1025-A229-C14D6BF4CDCD}"/>
          </ac:spMkLst>
        </pc:spChg>
        <pc:spChg chg="mod">
          <ac:chgData name="PhD - Xianzhi Zeng" userId="S::xianzhi_xianzhi@mymail.sutd.edu.sg::1f759a8b-22a1-4d87-b9a3-8e74debcf565" providerId="AD" clId="Web-{32B8A370-3ADE-CD6D-D9B3-13859B182939}" dt="2023-09-05T12:23:10.303" v="906" actId="14100"/>
          <ac:spMkLst>
            <pc:docMk/>
            <pc:sldMk cId="1079700679" sldId="427"/>
            <ac:spMk id="8" creationId="{9FA051BF-8D35-338F-1698-54CF7B2B04A2}"/>
          </ac:spMkLst>
        </pc:spChg>
        <pc:spChg chg="del">
          <ac:chgData name="PhD - Xianzhi Zeng" userId="S::xianzhi_xianzhi@mymail.sutd.edu.sg::1f759a8b-22a1-4d87-b9a3-8e74debcf565" providerId="AD" clId="Web-{32B8A370-3ADE-CD6D-D9B3-13859B182939}" dt="2023-09-05T12:23:19.522" v="912"/>
          <ac:spMkLst>
            <pc:docMk/>
            <pc:sldMk cId="1079700679" sldId="427"/>
            <ac:spMk id="12" creationId="{C71BD5D5-94D0-67BA-D009-193CC787EEBF}"/>
          </ac:spMkLst>
        </pc:spChg>
        <pc:spChg chg="mod">
          <ac:chgData name="PhD - Xianzhi Zeng" userId="S::xianzhi_xianzhi@mymail.sutd.edu.sg::1f759a8b-22a1-4d87-b9a3-8e74debcf565" providerId="AD" clId="Web-{32B8A370-3ADE-CD6D-D9B3-13859B182939}" dt="2023-09-05T12:33:48.609" v="1250" actId="1076"/>
          <ac:spMkLst>
            <pc:docMk/>
            <pc:sldMk cId="1079700679" sldId="427"/>
            <ac:spMk id="13" creationId="{4899EBD9-77EC-0052-84DB-9996B7E47FEF}"/>
          </ac:spMkLst>
        </pc:spChg>
        <pc:spChg chg="del">
          <ac:chgData name="PhD - Xianzhi Zeng" userId="S::xianzhi_xianzhi@mymail.sutd.edu.sg::1f759a8b-22a1-4d87-b9a3-8e74debcf565" providerId="AD" clId="Web-{32B8A370-3ADE-CD6D-D9B3-13859B182939}" dt="2023-09-05T12:23:16.663" v="909"/>
          <ac:spMkLst>
            <pc:docMk/>
            <pc:sldMk cId="1079700679" sldId="427"/>
            <ac:spMk id="16" creationId="{408A8C45-38A3-43FE-32F9-76285ECB3642}"/>
          </ac:spMkLst>
        </pc:spChg>
        <pc:spChg chg="del">
          <ac:chgData name="PhD - Xianzhi Zeng" userId="S::xianzhi_xianzhi@mymail.sutd.edu.sg::1f759a8b-22a1-4d87-b9a3-8e74debcf565" providerId="AD" clId="Web-{32B8A370-3ADE-CD6D-D9B3-13859B182939}" dt="2023-09-05T12:23:17.850" v="910"/>
          <ac:spMkLst>
            <pc:docMk/>
            <pc:sldMk cId="1079700679" sldId="427"/>
            <ac:spMk id="18" creationId="{BB3638F9-6FED-750B-EA2C-53F6B848DE09}"/>
          </ac:spMkLst>
        </pc:spChg>
        <pc:picChg chg="add del mod">
          <ac:chgData name="PhD - Xianzhi Zeng" userId="S::xianzhi_xianzhi@mymail.sutd.edu.sg::1f759a8b-22a1-4d87-b9a3-8e74debcf565" providerId="AD" clId="Web-{32B8A370-3ADE-CD6D-D9B3-13859B182939}" dt="2023-09-05T12:25:30.559" v="928"/>
          <ac:picMkLst>
            <pc:docMk/>
            <pc:sldMk cId="1079700679" sldId="427"/>
            <ac:picMk id="7" creationId="{E9EAA7EF-79BD-A91E-0CD6-F4FF755E7553}"/>
          </ac:picMkLst>
        </pc:picChg>
        <pc:picChg chg="del">
          <ac:chgData name="PhD - Xianzhi Zeng" userId="S::xianzhi_xianzhi@mymail.sutd.edu.sg::1f759a8b-22a1-4d87-b9a3-8e74debcf565" providerId="AD" clId="Web-{32B8A370-3ADE-CD6D-D9B3-13859B182939}" dt="2023-09-05T12:23:14.444" v="907"/>
          <ac:picMkLst>
            <pc:docMk/>
            <pc:sldMk cId="1079700679" sldId="427"/>
            <ac:picMk id="10" creationId="{A0F1A0DC-1C40-8447-3807-7E324D2F3507}"/>
          </ac:picMkLst>
        </pc:picChg>
        <pc:picChg chg="del">
          <ac:chgData name="PhD - Xianzhi Zeng" userId="S::xianzhi_xianzhi@mymail.sutd.edu.sg::1f759a8b-22a1-4d87-b9a3-8e74debcf565" providerId="AD" clId="Web-{32B8A370-3ADE-CD6D-D9B3-13859B182939}" dt="2023-09-05T12:23:19.054" v="911"/>
          <ac:picMkLst>
            <pc:docMk/>
            <pc:sldMk cId="1079700679" sldId="427"/>
            <ac:picMk id="14" creationId="{BAD6573B-F193-3FD1-1E2B-877B0586393F}"/>
          </ac:picMkLst>
        </pc:picChg>
        <pc:picChg chg="add mod">
          <ac:chgData name="PhD - Xianzhi Zeng" userId="S::xianzhi_xianzhi@mymail.sutd.edu.sg::1f759a8b-22a1-4d87-b9a3-8e74debcf565" providerId="AD" clId="Web-{32B8A370-3ADE-CD6D-D9B3-13859B182939}" dt="2023-09-05T12:25:52.200" v="932" actId="1076"/>
          <ac:picMkLst>
            <pc:docMk/>
            <pc:sldMk cId="1079700679" sldId="427"/>
            <ac:picMk id="15" creationId="{917F3DF4-8F9A-B448-E047-3E2FAFE6FB20}"/>
          </ac:picMkLst>
        </pc:picChg>
        <pc:cxnChg chg="mod">
          <ac:chgData name="PhD - Xianzhi Zeng" userId="S::xianzhi_xianzhi@mymail.sutd.edu.sg::1f759a8b-22a1-4d87-b9a3-8e74debcf565" providerId="AD" clId="Web-{32B8A370-3ADE-CD6D-D9B3-13859B182939}" dt="2023-09-05T12:23:42.570" v="924" actId="1076"/>
          <ac:cxnSpMkLst>
            <pc:docMk/>
            <pc:sldMk cId="1079700679" sldId="427"/>
            <ac:cxnSpMk id="11" creationId="{377A1CCA-1EE0-D9E6-A9A0-CE4AD54F1790}"/>
          </ac:cxnSpMkLst>
        </pc:cxnChg>
      </pc:sldChg>
      <pc:sldChg chg="addSp modSp new addAnim">
        <pc:chgData name="PhD - Xianzhi Zeng" userId="S::xianzhi_xianzhi@mymail.sutd.edu.sg::1f759a8b-22a1-4d87-b9a3-8e74debcf565" providerId="AD" clId="Web-{32B8A370-3ADE-CD6D-D9B3-13859B182939}" dt="2023-09-05T12:51:27.914" v="1751" actId="20577"/>
        <pc:sldMkLst>
          <pc:docMk/>
          <pc:sldMk cId="1806534534" sldId="428"/>
        </pc:sldMkLst>
        <pc:spChg chg="mod">
          <ac:chgData name="PhD - Xianzhi Zeng" userId="S::xianzhi_xianzhi@mymail.sutd.edu.sg::1f759a8b-22a1-4d87-b9a3-8e74debcf565" providerId="AD" clId="Web-{32B8A370-3ADE-CD6D-D9B3-13859B182939}" dt="2023-09-05T12:39:31.137" v="1433" actId="20577"/>
          <ac:spMkLst>
            <pc:docMk/>
            <pc:sldMk cId="1806534534" sldId="428"/>
            <ac:spMk id="2" creationId="{C0DC3E3C-61D4-E291-7F9E-50460FDE7B70}"/>
          </ac:spMkLst>
        </pc:spChg>
        <pc:spChg chg="mod">
          <ac:chgData name="PhD - Xianzhi Zeng" userId="S::xianzhi_xianzhi@mymail.sutd.edu.sg::1f759a8b-22a1-4d87-b9a3-8e74debcf565" providerId="AD" clId="Web-{32B8A370-3ADE-CD6D-D9B3-13859B182939}" dt="2023-09-05T12:51:27.914" v="1751" actId="20577"/>
          <ac:spMkLst>
            <pc:docMk/>
            <pc:sldMk cId="1806534534" sldId="428"/>
            <ac:spMk id="3" creationId="{9BB2C01E-3153-528D-3F3B-80BF0C729D95}"/>
          </ac:spMkLst>
        </pc:spChg>
        <pc:spChg chg="add mod">
          <ac:chgData name="PhD - Xianzhi Zeng" userId="S::xianzhi_xianzhi@mymail.sutd.edu.sg::1f759a8b-22a1-4d87-b9a3-8e74debcf565" providerId="AD" clId="Web-{32B8A370-3ADE-CD6D-D9B3-13859B182939}" dt="2023-09-05T12:48:24.470" v="1696" actId="1076"/>
          <ac:spMkLst>
            <pc:docMk/>
            <pc:sldMk cId="1806534534" sldId="428"/>
            <ac:spMk id="6" creationId="{6FEC55B2-2650-514C-02DE-A5C6745FD7FD}"/>
          </ac:spMkLst>
        </pc:spChg>
        <pc:picChg chg="add mod">
          <ac:chgData name="PhD - Xianzhi Zeng" userId="S::xianzhi_xianzhi@mymail.sutd.edu.sg::1f759a8b-22a1-4d87-b9a3-8e74debcf565" providerId="AD" clId="Web-{32B8A370-3ADE-CD6D-D9B3-13859B182939}" dt="2023-09-05T12:49:31.301" v="1747" actId="1076"/>
          <ac:picMkLst>
            <pc:docMk/>
            <pc:sldMk cId="1806534534" sldId="428"/>
            <ac:picMk id="7" creationId="{AF910BDE-5997-77F5-8EA9-9404F11184CC}"/>
          </ac:picMkLst>
        </pc:picChg>
        <pc:picChg chg="add mod">
          <ac:chgData name="PhD - Xianzhi Zeng" userId="S::xianzhi_xianzhi@mymail.sutd.edu.sg::1f759a8b-22a1-4d87-b9a3-8e74debcf565" providerId="AD" clId="Web-{32B8A370-3ADE-CD6D-D9B3-13859B182939}" dt="2023-09-05T12:49:56.395" v="1750" actId="14100"/>
          <ac:picMkLst>
            <pc:docMk/>
            <pc:sldMk cId="1806534534" sldId="428"/>
            <ac:picMk id="8" creationId="{4F764846-F2EB-7F20-541C-79479D68F8D0}"/>
          </ac:picMkLst>
        </pc:picChg>
      </pc:sldChg>
      <pc:sldChg chg="addSp modSp new">
        <pc:chgData name="PhD - Xianzhi Zeng" userId="S::xianzhi_xianzhi@mymail.sutd.edu.sg::1f759a8b-22a1-4d87-b9a3-8e74debcf565" providerId="AD" clId="Web-{32B8A370-3ADE-CD6D-D9B3-13859B182939}" dt="2023-09-05T12:52:47.245" v="1776" actId="1076"/>
        <pc:sldMkLst>
          <pc:docMk/>
          <pc:sldMk cId="4038966802" sldId="429"/>
        </pc:sldMkLst>
        <pc:spChg chg="mod">
          <ac:chgData name="PhD - Xianzhi Zeng" userId="S::xianzhi_xianzhi@mymail.sutd.edu.sg::1f759a8b-22a1-4d87-b9a3-8e74debcf565" providerId="AD" clId="Web-{32B8A370-3ADE-CD6D-D9B3-13859B182939}" dt="2023-09-05T12:52:35.433" v="1771" actId="20577"/>
          <ac:spMkLst>
            <pc:docMk/>
            <pc:sldMk cId="4038966802" sldId="429"/>
            <ac:spMk id="2" creationId="{76D1616B-BFA0-52B0-6873-9061A1325755}"/>
          </ac:spMkLst>
        </pc:spChg>
        <pc:picChg chg="add mod">
          <ac:chgData name="PhD - Xianzhi Zeng" userId="S::xianzhi_xianzhi@mymail.sutd.edu.sg::1f759a8b-22a1-4d87-b9a3-8e74debcf565" providerId="AD" clId="Web-{32B8A370-3ADE-CD6D-D9B3-13859B182939}" dt="2023-09-05T12:52:47.245" v="1776" actId="1076"/>
          <ac:picMkLst>
            <pc:docMk/>
            <pc:sldMk cId="4038966802" sldId="429"/>
            <ac:picMk id="5" creationId="{8BFE2F92-AC87-2E31-D22A-84D58143BA66}"/>
          </ac:picMkLst>
        </pc:picChg>
      </pc:sldChg>
      <pc:sldChg chg="addSp modSp new">
        <pc:chgData name="PhD - Xianzhi Zeng" userId="S::xianzhi_xianzhi@mymail.sutd.edu.sg::1f759a8b-22a1-4d87-b9a3-8e74debcf565" providerId="AD" clId="Web-{32B8A370-3ADE-CD6D-D9B3-13859B182939}" dt="2023-09-05T13:05:20.696" v="2361" actId="1076"/>
        <pc:sldMkLst>
          <pc:docMk/>
          <pc:sldMk cId="1886166257" sldId="430"/>
        </pc:sldMkLst>
        <pc:spChg chg="mod">
          <ac:chgData name="PhD - Xianzhi Zeng" userId="S::xianzhi_xianzhi@mymail.sutd.edu.sg::1f759a8b-22a1-4d87-b9a3-8e74debcf565" providerId="AD" clId="Web-{32B8A370-3ADE-CD6D-D9B3-13859B182939}" dt="2023-09-05T12:58:22.633" v="2015" actId="20577"/>
          <ac:spMkLst>
            <pc:docMk/>
            <pc:sldMk cId="1886166257" sldId="430"/>
            <ac:spMk id="2" creationId="{013CE8A1-D27D-8AB6-645A-BAA53DC3F933}"/>
          </ac:spMkLst>
        </pc:spChg>
        <pc:spChg chg="mod">
          <ac:chgData name="PhD - Xianzhi Zeng" userId="S::xianzhi_xianzhi@mymail.sutd.edu.sg::1f759a8b-22a1-4d87-b9a3-8e74debcf565" providerId="AD" clId="Web-{32B8A370-3ADE-CD6D-D9B3-13859B182939}" dt="2023-09-05T13:05:20.696" v="2361" actId="1076"/>
          <ac:spMkLst>
            <pc:docMk/>
            <pc:sldMk cId="1886166257" sldId="430"/>
            <ac:spMk id="3" creationId="{8B30C5FB-F7B6-4A0D-E1A9-CCC86DD2BB01}"/>
          </ac:spMkLst>
        </pc:spChg>
        <pc:picChg chg="add mod">
          <ac:chgData name="PhD - Xianzhi Zeng" userId="S::xianzhi_xianzhi@mymail.sutd.edu.sg::1f759a8b-22a1-4d87-b9a3-8e74debcf565" providerId="AD" clId="Web-{32B8A370-3ADE-CD6D-D9B3-13859B182939}" dt="2023-09-05T13:02:00.751" v="2235" actId="1076"/>
          <ac:picMkLst>
            <pc:docMk/>
            <pc:sldMk cId="1886166257" sldId="430"/>
            <ac:picMk id="5" creationId="{376C89AE-50EA-A2DF-30B0-624E01BBC06B}"/>
          </ac:picMkLst>
        </pc:picChg>
      </pc:sldChg>
      <pc:sldChg chg="addSp delSp modSp new addAnim">
        <pc:chgData name="PhD - Xianzhi Zeng" userId="S::xianzhi_xianzhi@mymail.sutd.edu.sg::1f759a8b-22a1-4d87-b9a3-8e74debcf565" providerId="AD" clId="Web-{32B8A370-3ADE-CD6D-D9B3-13859B182939}" dt="2023-09-05T13:11:27.960" v="2456" actId="1076"/>
        <pc:sldMkLst>
          <pc:docMk/>
          <pc:sldMk cId="3298606703" sldId="431"/>
        </pc:sldMkLst>
        <pc:spChg chg="mod">
          <ac:chgData name="PhD - Xianzhi Zeng" userId="S::xianzhi_xianzhi@mymail.sutd.edu.sg::1f759a8b-22a1-4d87-b9a3-8e74debcf565" providerId="AD" clId="Web-{32B8A370-3ADE-CD6D-D9B3-13859B182939}" dt="2023-09-05T13:05:00.633" v="2359" actId="20577"/>
          <ac:spMkLst>
            <pc:docMk/>
            <pc:sldMk cId="3298606703" sldId="431"/>
            <ac:spMk id="2" creationId="{9A8335C7-BD60-5115-30FF-6C7496C89BA7}"/>
          </ac:spMkLst>
        </pc:spChg>
        <pc:spChg chg="mod">
          <ac:chgData name="PhD - Xianzhi Zeng" userId="S::xianzhi_xianzhi@mymail.sutd.edu.sg::1f759a8b-22a1-4d87-b9a3-8e74debcf565" providerId="AD" clId="Web-{32B8A370-3ADE-CD6D-D9B3-13859B182939}" dt="2023-09-05T13:06:40.558" v="2380" actId="20577"/>
          <ac:spMkLst>
            <pc:docMk/>
            <pc:sldMk cId="3298606703" sldId="431"/>
            <ac:spMk id="3" creationId="{F79EE9B8-BA79-4A38-EF31-54AC97327510}"/>
          </ac:spMkLst>
        </pc:spChg>
        <pc:spChg chg="add del mod">
          <ac:chgData name="PhD - Xianzhi Zeng" userId="S::xianzhi_xianzhi@mymail.sutd.edu.sg::1f759a8b-22a1-4d87-b9a3-8e74debcf565" providerId="AD" clId="Web-{32B8A370-3ADE-CD6D-D9B3-13859B182939}" dt="2023-09-05T13:10:20.129" v="2402"/>
          <ac:spMkLst>
            <pc:docMk/>
            <pc:sldMk cId="3298606703" sldId="431"/>
            <ac:spMk id="8" creationId="{7DD1ABFA-2AE0-C778-B833-53730F30616C}"/>
          </ac:spMkLst>
        </pc:spChg>
        <pc:spChg chg="add mod">
          <ac:chgData name="PhD - Xianzhi Zeng" userId="S::xianzhi_xianzhi@mymail.sutd.edu.sg::1f759a8b-22a1-4d87-b9a3-8e74debcf565" providerId="AD" clId="Web-{32B8A370-3ADE-CD6D-D9B3-13859B182939}" dt="2023-09-05T13:11:27.960" v="2456" actId="1076"/>
          <ac:spMkLst>
            <pc:docMk/>
            <pc:sldMk cId="3298606703" sldId="431"/>
            <ac:spMk id="10" creationId="{7B8D1E49-A828-D5F8-D508-1DA2B5B1BA9F}"/>
          </ac:spMkLst>
        </pc:spChg>
        <pc:picChg chg="add mod">
          <ac:chgData name="PhD - Xianzhi Zeng" userId="S::xianzhi_xianzhi@mymail.sutd.edu.sg::1f759a8b-22a1-4d87-b9a3-8e74debcf565" providerId="AD" clId="Web-{32B8A370-3ADE-CD6D-D9B3-13859B182939}" dt="2023-09-05T13:06:32.558" v="2378" actId="1076"/>
          <ac:picMkLst>
            <pc:docMk/>
            <pc:sldMk cId="3298606703" sldId="431"/>
            <ac:picMk id="6" creationId="{9E573195-6767-3E2E-9C12-69111C8532E9}"/>
          </ac:picMkLst>
        </pc:picChg>
      </pc:sldChg>
      <pc:sldChg chg="addSp delSp modSp new">
        <pc:chgData name="PhD - Xianzhi Zeng" userId="S::xianzhi_xianzhi@mymail.sutd.edu.sg::1f759a8b-22a1-4d87-b9a3-8e74debcf565" providerId="AD" clId="Web-{32B8A370-3ADE-CD6D-D9B3-13859B182939}" dt="2023-09-05T13:33:29.791" v="2924" actId="20577"/>
        <pc:sldMkLst>
          <pc:docMk/>
          <pc:sldMk cId="2373370915" sldId="432"/>
        </pc:sldMkLst>
        <pc:spChg chg="mod">
          <ac:chgData name="PhD - Xianzhi Zeng" userId="S::xianzhi_xianzhi@mymail.sutd.edu.sg::1f759a8b-22a1-4d87-b9a3-8e74debcf565" providerId="AD" clId="Web-{32B8A370-3ADE-CD6D-D9B3-13859B182939}" dt="2023-09-05T13:11:40.851" v="2469" actId="20577"/>
          <ac:spMkLst>
            <pc:docMk/>
            <pc:sldMk cId="2373370915" sldId="432"/>
            <ac:spMk id="2" creationId="{CCA80C95-B237-E083-5E79-40C14E630B15}"/>
          </ac:spMkLst>
        </pc:spChg>
        <pc:spChg chg="mod">
          <ac:chgData name="PhD - Xianzhi Zeng" userId="S::xianzhi_xianzhi@mymail.sutd.edu.sg::1f759a8b-22a1-4d87-b9a3-8e74debcf565" providerId="AD" clId="Web-{32B8A370-3ADE-CD6D-D9B3-13859B182939}" dt="2023-09-05T13:33:29.791" v="2924" actId="20577"/>
          <ac:spMkLst>
            <pc:docMk/>
            <pc:sldMk cId="2373370915" sldId="432"/>
            <ac:spMk id="3" creationId="{609468C0-3230-3885-D266-635F03CE5566}"/>
          </ac:spMkLst>
        </pc:spChg>
        <pc:spChg chg="add mod">
          <ac:chgData name="PhD - Xianzhi Zeng" userId="S::xianzhi_xianzhi@mymail.sutd.edu.sg::1f759a8b-22a1-4d87-b9a3-8e74debcf565" providerId="AD" clId="Web-{32B8A370-3ADE-CD6D-D9B3-13859B182939}" dt="2023-09-05T13:24:57.522" v="2525" actId="1076"/>
          <ac:spMkLst>
            <pc:docMk/>
            <pc:sldMk cId="2373370915" sldId="432"/>
            <ac:spMk id="7" creationId="{288C69CF-90AD-F7E1-89B5-BFE8ADE4893A}"/>
          </ac:spMkLst>
        </pc:spChg>
        <pc:spChg chg="add mod">
          <ac:chgData name="PhD - Xianzhi Zeng" userId="S::xianzhi_xianzhi@mymail.sutd.edu.sg::1f759a8b-22a1-4d87-b9a3-8e74debcf565" providerId="AD" clId="Web-{32B8A370-3ADE-CD6D-D9B3-13859B182939}" dt="2023-09-05T13:25:21.226" v="2552" actId="1076"/>
          <ac:spMkLst>
            <pc:docMk/>
            <pc:sldMk cId="2373370915" sldId="432"/>
            <ac:spMk id="8" creationId="{B439E6DE-7C4F-8FEF-5C64-827E3F1E3A67}"/>
          </ac:spMkLst>
        </pc:spChg>
        <pc:picChg chg="add mod">
          <ac:chgData name="PhD - Xianzhi Zeng" userId="S::xianzhi_xianzhi@mymail.sutd.edu.sg::1f759a8b-22a1-4d87-b9a3-8e74debcf565" providerId="AD" clId="Web-{32B8A370-3ADE-CD6D-D9B3-13859B182939}" dt="2023-09-05T13:17:21.582" v="2471" actId="1076"/>
          <ac:picMkLst>
            <pc:docMk/>
            <pc:sldMk cId="2373370915" sldId="432"/>
            <ac:picMk id="5" creationId="{F30907D0-7AB8-8E80-3D4A-47C42FC83272}"/>
          </ac:picMkLst>
        </pc:picChg>
        <pc:picChg chg="add del mod">
          <ac:chgData name="PhD - Xianzhi Zeng" userId="S::xianzhi_xianzhi@mymail.sutd.edu.sg::1f759a8b-22a1-4d87-b9a3-8e74debcf565" providerId="AD" clId="Web-{32B8A370-3ADE-CD6D-D9B3-13859B182939}" dt="2023-09-05T13:29:41.673" v="2683"/>
          <ac:picMkLst>
            <pc:docMk/>
            <pc:sldMk cId="2373370915" sldId="432"/>
            <ac:picMk id="6" creationId="{21EC34A8-27B3-F396-8421-C653E31DFF94}"/>
          </ac:picMkLst>
        </pc:picChg>
        <pc:picChg chg="add mod">
          <ac:chgData name="PhD - Xianzhi Zeng" userId="S::xianzhi_xianzhi@mymail.sutd.edu.sg::1f759a8b-22a1-4d87-b9a3-8e74debcf565" providerId="AD" clId="Web-{32B8A370-3ADE-CD6D-D9B3-13859B182939}" dt="2023-09-05T13:29:56.986" v="2687" actId="1076"/>
          <ac:picMkLst>
            <pc:docMk/>
            <pc:sldMk cId="2373370915" sldId="432"/>
            <ac:picMk id="9" creationId="{2E78A9A1-E41B-E125-4E5D-E0755D62ADFE}"/>
          </ac:picMkLst>
        </pc:picChg>
      </pc:sldChg>
    </pc:docChg>
  </pc:docChgLst>
  <pc:docChgLst>
    <pc:chgData name="PhD - Xianzhi Zeng" userId="S::xianzhi_xianzhi@mymail.sutd.edu.sg::1f759a8b-22a1-4d87-b9a3-8e74debcf565" providerId="AD" clId="Web-{FBA6BE24-77CD-15C6-288E-308C8397EFD2}"/>
    <pc:docChg chg="addSld modSld sldOrd">
      <pc:chgData name="PhD - Xianzhi Zeng" userId="S::xianzhi_xianzhi@mymail.sutd.edu.sg::1f759a8b-22a1-4d87-b9a3-8e74debcf565" providerId="AD" clId="Web-{FBA6BE24-77CD-15C6-288E-308C8397EFD2}" dt="2023-09-09T02:42:08.086" v="675"/>
      <pc:docMkLst>
        <pc:docMk/>
      </pc:docMkLst>
      <pc:sldChg chg="modSp">
        <pc:chgData name="PhD - Xianzhi Zeng" userId="S::xianzhi_xianzhi@mymail.sutd.edu.sg::1f759a8b-22a1-4d87-b9a3-8e74debcf565" providerId="AD" clId="Web-{FBA6BE24-77CD-15C6-288E-308C8397EFD2}" dt="2023-09-09T02:27:41.726" v="158" actId="20577"/>
        <pc:sldMkLst>
          <pc:docMk/>
          <pc:sldMk cId="3298606703" sldId="431"/>
        </pc:sldMkLst>
        <pc:spChg chg="mod">
          <ac:chgData name="PhD - Xianzhi Zeng" userId="S::xianzhi_xianzhi@mymail.sutd.edu.sg::1f759a8b-22a1-4d87-b9a3-8e74debcf565" providerId="AD" clId="Web-{FBA6BE24-77CD-15C6-288E-308C8397EFD2}" dt="2023-09-09T02:27:41.726" v="158" actId="20577"/>
          <ac:spMkLst>
            <pc:docMk/>
            <pc:sldMk cId="3298606703" sldId="431"/>
            <ac:spMk id="10" creationId="{7B8D1E49-A828-D5F8-D508-1DA2B5B1BA9F}"/>
          </ac:spMkLst>
        </pc:spChg>
      </pc:sldChg>
      <pc:sldChg chg="modSp">
        <pc:chgData name="PhD - Xianzhi Zeng" userId="S::xianzhi_xianzhi@mymail.sutd.edu.sg::1f759a8b-22a1-4d87-b9a3-8e74debcf565" providerId="AD" clId="Web-{FBA6BE24-77CD-15C6-288E-308C8397EFD2}" dt="2023-09-09T02:27:52.539" v="174" actId="14100"/>
        <pc:sldMkLst>
          <pc:docMk/>
          <pc:sldMk cId="2373370915" sldId="432"/>
        </pc:sldMkLst>
        <pc:spChg chg="mod">
          <ac:chgData name="PhD - Xianzhi Zeng" userId="S::xianzhi_xianzhi@mymail.sutd.edu.sg::1f759a8b-22a1-4d87-b9a3-8e74debcf565" providerId="AD" clId="Web-{FBA6BE24-77CD-15C6-288E-308C8397EFD2}" dt="2023-09-09T02:27:52.539" v="174" actId="14100"/>
          <ac:spMkLst>
            <pc:docMk/>
            <pc:sldMk cId="2373370915" sldId="432"/>
            <ac:spMk id="2" creationId="{CCA80C95-B237-E083-5E79-40C14E630B15}"/>
          </ac:spMkLst>
        </pc:spChg>
        <pc:spChg chg="mod">
          <ac:chgData name="PhD - Xianzhi Zeng" userId="S::xianzhi_xianzhi@mymail.sutd.edu.sg::1f759a8b-22a1-4d87-b9a3-8e74debcf565" providerId="AD" clId="Web-{FBA6BE24-77CD-15C6-288E-308C8397EFD2}" dt="2023-09-09T02:24:42.172" v="69" actId="20577"/>
          <ac:spMkLst>
            <pc:docMk/>
            <pc:sldMk cId="2373370915" sldId="432"/>
            <ac:spMk id="3" creationId="{609468C0-3230-3885-D266-635F03CE5566}"/>
          </ac:spMkLst>
        </pc:spChg>
      </pc:sldChg>
      <pc:sldChg chg="addSp delSp modSp">
        <pc:chgData name="PhD - Xianzhi Zeng" userId="S::xianzhi_xianzhi@mymail.sutd.edu.sg::1f759a8b-22a1-4d87-b9a3-8e74debcf565" providerId="AD" clId="Web-{FBA6BE24-77CD-15C6-288E-308C8397EFD2}" dt="2023-09-09T02:41:39.069" v="674" actId="1076"/>
        <pc:sldMkLst>
          <pc:docMk/>
          <pc:sldMk cId="2889846141" sldId="433"/>
        </pc:sldMkLst>
        <pc:spChg chg="mod">
          <ac:chgData name="PhD - Xianzhi Zeng" userId="S::xianzhi_xianzhi@mymail.sutd.edu.sg::1f759a8b-22a1-4d87-b9a3-8e74debcf565" providerId="AD" clId="Web-{FBA6BE24-77CD-15C6-288E-308C8397EFD2}" dt="2023-09-09T02:28:32.040" v="220" actId="20577"/>
          <ac:spMkLst>
            <pc:docMk/>
            <pc:sldMk cId="2889846141" sldId="433"/>
            <ac:spMk id="2" creationId="{F85AA37E-5391-FBC8-6033-19A99D43EEF8}"/>
          </ac:spMkLst>
        </pc:spChg>
        <pc:spChg chg="mod">
          <ac:chgData name="PhD - Xianzhi Zeng" userId="S::xianzhi_xianzhi@mymail.sutd.edu.sg::1f759a8b-22a1-4d87-b9a3-8e74debcf565" providerId="AD" clId="Web-{FBA6BE24-77CD-15C6-288E-308C8397EFD2}" dt="2023-09-09T02:32:43.190" v="456" actId="20577"/>
          <ac:spMkLst>
            <pc:docMk/>
            <pc:sldMk cId="2889846141" sldId="433"/>
            <ac:spMk id="3" creationId="{D449B86F-22F9-BBA5-A507-08D5A0D5B2C1}"/>
          </ac:spMkLst>
        </pc:spChg>
        <pc:spChg chg="add mod">
          <ac:chgData name="PhD - Xianzhi Zeng" userId="S::xianzhi_xianzhi@mymail.sutd.edu.sg::1f759a8b-22a1-4d87-b9a3-8e74debcf565" providerId="AD" clId="Web-{FBA6BE24-77CD-15C6-288E-308C8397EFD2}" dt="2023-09-09T02:23:15.044" v="60" actId="1076"/>
          <ac:spMkLst>
            <pc:docMk/>
            <pc:sldMk cId="2889846141" sldId="433"/>
            <ac:spMk id="6" creationId="{F9882074-1BE5-AD06-3A83-08A84670FD89}"/>
          </ac:spMkLst>
        </pc:spChg>
        <pc:spChg chg="add mod">
          <ac:chgData name="PhD - Xianzhi Zeng" userId="S::xianzhi_xianzhi@mymail.sutd.edu.sg::1f759a8b-22a1-4d87-b9a3-8e74debcf565" providerId="AD" clId="Web-{FBA6BE24-77CD-15C6-288E-308C8397EFD2}" dt="2023-09-09T02:26:41.114" v="104" actId="1076"/>
          <ac:spMkLst>
            <pc:docMk/>
            <pc:sldMk cId="2889846141" sldId="433"/>
            <ac:spMk id="8" creationId="{0664AF6A-F732-1163-3083-66A0D549B542}"/>
          </ac:spMkLst>
        </pc:spChg>
        <pc:spChg chg="add mod">
          <ac:chgData name="PhD - Xianzhi Zeng" userId="S::xianzhi_xianzhi@mymail.sutd.edu.sg::1f759a8b-22a1-4d87-b9a3-8e74debcf565" providerId="AD" clId="Web-{FBA6BE24-77CD-15C6-288E-308C8397EFD2}" dt="2023-09-09T02:27:05.568" v="138" actId="1076"/>
          <ac:spMkLst>
            <pc:docMk/>
            <pc:sldMk cId="2889846141" sldId="433"/>
            <ac:spMk id="10" creationId="{243FC925-DA49-61AC-DDA8-CED9EF915390}"/>
          </ac:spMkLst>
        </pc:spChg>
        <pc:picChg chg="add mod">
          <ac:chgData name="PhD - Xianzhi Zeng" userId="S::xianzhi_xianzhi@mymail.sutd.edu.sg::1f759a8b-22a1-4d87-b9a3-8e74debcf565" providerId="AD" clId="Web-{FBA6BE24-77CD-15C6-288E-308C8397EFD2}" dt="2023-09-09T02:22:23.730" v="35" actId="14100"/>
          <ac:picMkLst>
            <pc:docMk/>
            <pc:sldMk cId="2889846141" sldId="433"/>
            <ac:picMk id="5" creationId="{91EDA873-FE73-11CA-FF2E-CB4E116FE53C}"/>
          </ac:picMkLst>
        </pc:picChg>
        <pc:picChg chg="add del mod">
          <ac:chgData name="PhD - Xianzhi Zeng" userId="S::xianzhi_xianzhi@mymail.sutd.edu.sg::1f759a8b-22a1-4d87-b9a3-8e74debcf565" providerId="AD" clId="Web-{FBA6BE24-77CD-15C6-288E-308C8397EFD2}" dt="2023-09-09T02:41:31.397" v="671"/>
          <ac:picMkLst>
            <pc:docMk/>
            <pc:sldMk cId="2889846141" sldId="433"/>
            <ac:picMk id="7" creationId="{7D543DB2-BF58-E722-959A-332CA7417E0E}"/>
          </ac:picMkLst>
        </pc:picChg>
        <pc:picChg chg="add mod">
          <ac:chgData name="PhD - Xianzhi Zeng" userId="S::xianzhi_xianzhi@mymail.sutd.edu.sg::1f759a8b-22a1-4d87-b9a3-8e74debcf565" providerId="AD" clId="Web-{FBA6BE24-77CD-15C6-288E-308C8397EFD2}" dt="2023-09-09T02:26:39.176" v="103" actId="1076"/>
          <ac:picMkLst>
            <pc:docMk/>
            <pc:sldMk cId="2889846141" sldId="433"/>
            <ac:picMk id="9" creationId="{7ECF3DC3-044E-272D-EFBD-75CA52391EFB}"/>
          </ac:picMkLst>
        </pc:picChg>
        <pc:picChg chg="add mod">
          <ac:chgData name="PhD - Xianzhi Zeng" userId="S::xianzhi_xianzhi@mymail.sutd.edu.sg::1f759a8b-22a1-4d87-b9a3-8e74debcf565" providerId="AD" clId="Web-{FBA6BE24-77CD-15C6-288E-308C8397EFD2}" dt="2023-09-09T02:41:39.069" v="674" actId="1076"/>
          <ac:picMkLst>
            <pc:docMk/>
            <pc:sldMk cId="2889846141" sldId="433"/>
            <ac:picMk id="11" creationId="{AE22508E-BE89-BD8C-24FF-F7F338BA5850}"/>
          </ac:picMkLst>
        </pc:picChg>
      </pc:sldChg>
      <pc:sldChg chg="addSp delSp modSp new ord">
        <pc:chgData name="PhD - Xianzhi Zeng" userId="S::xianzhi_xianzhi@mymail.sutd.edu.sg::1f759a8b-22a1-4d87-b9a3-8e74debcf565" providerId="AD" clId="Web-{FBA6BE24-77CD-15C6-288E-308C8397EFD2}" dt="2023-09-09T02:42:08.086" v="675"/>
        <pc:sldMkLst>
          <pc:docMk/>
          <pc:sldMk cId="1770164996" sldId="434"/>
        </pc:sldMkLst>
        <pc:spChg chg="mod">
          <ac:chgData name="PhD - Xianzhi Zeng" userId="S::xianzhi_xianzhi@mymail.sutd.edu.sg::1f759a8b-22a1-4d87-b9a3-8e74debcf565" providerId="AD" clId="Web-{FBA6BE24-77CD-15C6-288E-308C8397EFD2}" dt="2023-09-09T02:33:46.098" v="493" actId="20577"/>
          <ac:spMkLst>
            <pc:docMk/>
            <pc:sldMk cId="1770164996" sldId="434"/>
            <ac:spMk id="2" creationId="{A8851759-1B6A-1AF6-55D2-C4CB8E962B7D}"/>
          </ac:spMkLst>
        </pc:spChg>
        <pc:spChg chg="mod">
          <ac:chgData name="PhD - Xianzhi Zeng" userId="S::xianzhi_xianzhi@mymail.sutd.edu.sg::1f759a8b-22a1-4d87-b9a3-8e74debcf565" providerId="AD" clId="Web-{FBA6BE24-77CD-15C6-288E-308C8397EFD2}" dt="2023-09-09T02:40:08.566" v="670" actId="20577"/>
          <ac:spMkLst>
            <pc:docMk/>
            <pc:sldMk cId="1770164996" sldId="434"/>
            <ac:spMk id="3" creationId="{6CCA0BD9-BB8A-67F6-9B2E-FDA6BF13193F}"/>
          </ac:spMkLst>
        </pc:spChg>
        <pc:spChg chg="add mod">
          <ac:chgData name="PhD - Xianzhi Zeng" userId="S::xianzhi_xianzhi@mymail.sutd.edu.sg::1f759a8b-22a1-4d87-b9a3-8e74debcf565" providerId="AD" clId="Web-{FBA6BE24-77CD-15C6-288E-308C8397EFD2}" dt="2023-09-09T02:37:11.809" v="546" actId="20577"/>
          <ac:spMkLst>
            <pc:docMk/>
            <pc:sldMk cId="1770164996" sldId="434"/>
            <ac:spMk id="9" creationId="{C372A7F3-9C38-B816-41D3-5BF7F378C6C5}"/>
          </ac:spMkLst>
        </pc:spChg>
        <pc:spChg chg="add mod">
          <ac:chgData name="PhD - Xianzhi Zeng" userId="S::xianzhi_xianzhi@mymail.sutd.edu.sg::1f759a8b-22a1-4d87-b9a3-8e74debcf565" providerId="AD" clId="Web-{FBA6BE24-77CD-15C6-288E-308C8397EFD2}" dt="2023-09-09T02:37:22.716" v="558" actId="20577"/>
          <ac:spMkLst>
            <pc:docMk/>
            <pc:sldMk cId="1770164996" sldId="434"/>
            <ac:spMk id="10" creationId="{3B5B090C-B6B9-F6BB-A3A0-45CE53DAA86C}"/>
          </ac:spMkLst>
        </pc:spChg>
        <pc:picChg chg="add mod">
          <ac:chgData name="PhD - Xianzhi Zeng" userId="S::xianzhi_xianzhi@mymail.sutd.edu.sg::1f759a8b-22a1-4d87-b9a3-8e74debcf565" providerId="AD" clId="Web-{FBA6BE24-77CD-15C6-288E-308C8397EFD2}" dt="2023-09-09T02:36:10.588" v="505" actId="1076"/>
          <ac:picMkLst>
            <pc:docMk/>
            <pc:sldMk cId="1770164996" sldId="434"/>
            <ac:picMk id="6" creationId="{6BF40DB5-92E3-F8A8-2A56-94E5B11EEFEC}"/>
          </ac:picMkLst>
        </pc:picChg>
        <pc:picChg chg="add del mod">
          <ac:chgData name="PhD - Xianzhi Zeng" userId="S::xianzhi_xianzhi@mymail.sutd.edu.sg::1f759a8b-22a1-4d87-b9a3-8e74debcf565" providerId="AD" clId="Web-{FBA6BE24-77CD-15C6-288E-308C8397EFD2}" dt="2023-09-09T02:39:33.580" v="661"/>
          <ac:picMkLst>
            <pc:docMk/>
            <pc:sldMk cId="1770164996" sldId="434"/>
            <ac:picMk id="7" creationId="{6AD9393F-4973-7B7A-6BDB-416EED975E35}"/>
          </ac:picMkLst>
        </pc:picChg>
        <pc:picChg chg="add mod">
          <ac:chgData name="PhD - Xianzhi Zeng" userId="S::xianzhi_xianzhi@mymail.sutd.edu.sg::1f759a8b-22a1-4d87-b9a3-8e74debcf565" providerId="AD" clId="Web-{FBA6BE24-77CD-15C6-288E-308C8397EFD2}" dt="2023-09-09T02:39:40.315" v="663" actId="1076"/>
          <ac:picMkLst>
            <pc:docMk/>
            <pc:sldMk cId="1770164996" sldId="434"/>
            <ac:picMk id="11" creationId="{53AF4AE1-9E14-68AB-4498-55989B7C6D15}"/>
          </ac:picMkLst>
        </pc:picChg>
      </pc:sldChg>
    </pc:docChg>
  </pc:docChgLst>
  <pc:docChgLst>
    <pc:chgData name="PhD - Xianzhi Zeng" userId="S::xianzhi_xianzhi@mymail.sutd.edu.sg::1f759a8b-22a1-4d87-b9a3-8e74debcf565" providerId="AD" clId="Web-{47A50DBF-CABD-21F7-6F4C-EA04BF1A03CA}"/>
    <pc:docChg chg="modSld sldOrd">
      <pc:chgData name="PhD - Xianzhi Zeng" userId="S::xianzhi_xianzhi@mymail.sutd.edu.sg::1f759a8b-22a1-4d87-b9a3-8e74debcf565" providerId="AD" clId="Web-{47A50DBF-CABD-21F7-6F4C-EA04BF1A03CA}" dt="2023-09-09T02:45:23.346" v="15" actId="20577"/>
      <pc:docMkLst>
        <pc:docMk/>
      </pc:docMkLst>
      <pc:sldChg chg="ord">
        <pc:chgData name="PhD - Xianzhi Zeng" userId="S::xianzhi_xianzhi@mymail.sutd.edu.sg::1f759a8b-22a1-4d87-b9a3-8e74debcf565" providerId="AD" clId="Web-{47A50DBF-CABD-21F7-6F4C-EA04BF1A03CA}" dt="2023-09-09T02:45:06.643" v="0"/>
        <pc:sldMkLst>
          <pc:docMk/>
          <pc:sldMk cId="2889846141" sldId="433"/>
        </pc:sldMkLst>
      </pc:sldChg>
      <pc:sldChg chg="modSp">
        <pc:chgData name="PhD - Xianzhi Zeng" userId="S::xianzhi_xianzhi@mymail.sutd.edu.sg::1f759a8b-22a1-4d87-b9a3-8e74debcf565" providerId="AD" clId="Web-{47A50DBF-CABD-21F7-6F4C-EA04BF1A03CA}" dt="2023-09-09T02:45:23.346" v="15" actId="20577"/>
        <pc:sldMkLst>
          <pc:docMk/>
          <pc:sldMk cId="1770164996" sldId="434"/>
        </pc:sldMkLst>
        <pc:spChg chg="mod">
          <ac:chgData name="PhD - Xianzhi Zeng" userId="S::xianzhi_xianzhi@mymail.sutd.edu.sg::1f759a8b-22a1-4d87-b9a3-8e74debcf565" providerId="AD" clId="Web-{47A50DBF-CABD-21F7-6F4C-EA04BF1A03CA}" dt="2023-09-09T02:45:23.346" v="15" actId="20577"/>
          <ac:spMkLst>
            <pc:docMk/>
            <pc:sldMk cId="1770164996" sldId="434"/>
            <ac:spMk id="2" creationId="{A8851759-1B6A-1AF6-55D2-C4CB8E962B7D}"/>
          </ac:spMkLst>
        </pc:spChg>
      </pc:sldChg>
    </pc:docChg>
  </pc:docChgLst>
  <pc:docChgLst>
    <pc:chgData clId="Web-{49F18EB8-F563-43DC-8A2D-F5228911105C}"/>
    <pc:docChg chg="modSld">
      <pc:chgData name="" userId="" providerId="" clId="Web-{49F18EB8-F563-43DC-8A2D-F5228911105C}" dt="2023-09-05T07:19:12.326" v="0"/>
      <pc:docMkLst>
        <pc:docMk/>
      </pc:docMkLst>
      <pc:sldChg chg="delSp">
        <pc:chgData name="" userId="" providerId="" clId="Web-{49F18EB8-F563-43DC-8A2D-F5228911105C}" dt="2023-09-05T07:19:12.326" v="0"/>
        <pc:sldMkLst>
          <pc:docMk/>
          <pc:sldMk cId="0" sldId="256"/>
        </pc:sldMkLst>
        <pc:picChg chg="del">
          <ac:chgData name="" userId="" providerId="" clId="Web-{49F18EB8-F563-43DC-8A2D-F5228911105C}" dt="2023-09-05T07:19:12.326" v="0"/>
          <ac:picMkLst>
            <pc:docMk/>
            <pc:sldMk cId="0" sldId="256"/>
            <ac:picMk id="5" creationId="{684CE3B9-796E-1BA7-6426-615BB20761E3}"/>
          </ac:picMkLst>
        </pc:picChg>
      </pc:sldChg>
    </pc:docChg>
  </pc:docChgLst>
  <pc:docChgLst>
    <pc:chgData name="PhD - Xianzhi Zeng" userId="S::xianzhi_xianzhi@mymail.sutd.edu.sg::1f759a8b-22a1-4d87-b9a3-8e74debcf565" providerId="AD" clId="Web-{FF795FFB-18D5-4F76-912F-B65D3979B08B}"/>
    <pc:docChg chg="addSld delSld modSld sldOrd">
      <pc:chgData name="PhD - Xianzhi Zeng" userId="S::xianzhi_xianzhi@mymail.sutd.edu.sg::1f759a8b-22a1-4d87-b9a3-8e74debcf565" providerId="AD" clId="Web-{FF795FFB-18D5-4F76-912F-B65D3979B08B}" dt="2023-10-31T09:05:11.208" v="5299"/>
      <pc:docMkLst>
        <pc:docMk/>
      </pc:docMkLst>
      <pc:sldChg chg="modSp">
        <pc:chgData name="PhD - Xianzhi Zeng" userId="S::xianzhi_xianzhi@mymail.sutd.edu.sg::1f759a8b-22a1-4d87-b9a3-8e74debcf565" providerId="AD" clId="Web-{FF795FFB-18D5-4F76-912F-B65D3979B08B}" dt="2023-10-31T01:27:00.341" v="22" actId="20577"/>
        <pc:sldMkLst>
          <pc:docMk/>
          <pc:sldMk cId="0" sldId="256"/>
        </pc:sldMkLst>
        <pc:spChg chg="mod">
          <ac:chgData name="PhD - Xianzhi Zeng" userId="S::xianzhi_xianzhi@mymail.sutd.edu.sg::1f759a8b-22a1-4d87-b9a3-8e74debcf565" providerId="AD" clId="Web-{FF795FFB-18D5-4F76-912F-B65D3979B08B}" dt="2023-10-31T01:26:08.746" v="2" actId="20577"/>
          <ac:spMkLst>
            <pc:docMk/>
            <pc:sldMk cId="0" sldId="256"/>
            <ac:spMk id="111" creationId="{00000000-0000-0000-0000-000000000000}"/>
          </ac:spMkLst>
        </pc:spChg>
        <pc:spChg chg="mod">
          <ac:chgData name="PhD - Xianzhi Zeng" userId="S::xianzhi_xianzhi@mymail.sutd.edu.sg::1f759a8b-22a1-4d87-b9a3-8e74debcf565" providerId="AD" clId="Web-{FF795FFB-18D5-4F76-912F-B65D3979B08B}" dt="2023-10-31T01:27:00.341" v="22" actId="20577"/>
          <ac:spMkLst>
            <pc:docMk/>
            <pc:sldMk cId="0" sldId="256"/>
            <ac:spMk id="112" creationId="{00000000-0000-0000-0000-000000000000}"/>
          </ac:spMkLst>
        </pc:spChg>
      </pc:sldChg>
      <pc:sldChg chg="del">
        <pc:chgData name="PhD - Xianzhi Zeng" userId="S::xianzhi_xianzhi@mymail.sutd.edu.sg::1f759a8b-22a1-4d87-b9a3-8e74debcf565" providerId="AD" clId="Web-{FF795FFB-18D5-4F76-912F-B65D3979B08B}" dt="2023-10-31T07:48:46.405" v="4281"/>
        <pc:sldMkLst>
          <pc:docMk/>
          <pc:sldMk cId="2208585164" sldId="351"/>
        </pc:sldMkLst>
      </pc:sldChg>
      <pc:sldChg chg="add del">
        <pc:chgData name="PhD - Xianzhi Zeng" userId="S::xianzhi_xianzhi@mymail.sutd.edu.sg::1f759a8b-22a1-4d87-b9a3-8e74debcf565" providerId="AD" clId="Web-{FF795FFB-18D5-4F76-912F-B65D3979B08B}" dt="2023-10-31T07:48:44.093" v="4279"/>
        <pc:sldMkLst>
          <pc:docMk/>
          <pc:sldMk cId="1537012192" sldId="393"/>
        </pc:sldMkLst>
      </pc:sldChg>
      <pc:sldChg chg="modSp ord modNotes">
        <pc:chgData name="PhD - Xianzhi Zeng" userId="S::xianzhi_xianzhi@mymail.sutd.edu.sg::1f759a8b-22a1-4d87-b9a3-8e74debcf565" providerId="AD" clId="Web-{FF795FFB-18D5-4F76-912F-B65D3979B08B}" dt="2023-10-31T03:46:22.320" v="2655"/>
        <pc:sldMkLst>
          <pc:docMk/>
          <pc:sldMk cId="1763265832" sldId="396"/>
        </pc:sldMkLst>
        <pc:spChg chg="mod">
          <ac:chgData name="PhD - Xianzhi Zeng" userId="S::xianzhi_xianzhi@mymail.sutd.edu.sg::1f759a8b-22a1-4d87-b9a3-8e74debcf565" providerId="AD" clId="Web-{FF795FFB-18D5-4F76-912F-B65D3979B08B}" dt="2023-10-31T03:17:12.708" v="2133" actId="1076"/>
          <ac:spMkLst>
            <pc:docMk/>
            <pc:sldMk cId="1763265832" sldId="396"/>
            <ac:spMk id="111" creationId="{00000000-0000-0000-0000-000000000000}"/>
          </ac:spMkLst>
        </pc:spChg>
      </pc:sldChg>
      <pc:sldChg chg="del">
        <pc:chgData name="PhD - Xianzhi Zeng" userId="S::xianzhi_xianzhi@mymail.sutd.edu.sg::1f759a8b-22a1-4d87-b9a3-8e74debcf565" providerId="AD" clId="Web-{FF795FFB-18D5-4F76-912F-B65D3979B08B}" dt="2023-10-31T07:48:52.452" v="4291"/>
        <pc:sldMkLst>
          <pc:docMk/>
          <pc:sldMk cId="2925612457" sldId="397"/>
        </pc:sldMkLst>
      </pc:sldChg>
      <pc:sldChg chg="add del">
        <pc:chgData name="PhD - Xianzhi Zeng" userId="S::xianzhi_xianzhi@mymail.sutd.edu.sg::1f759a8b-22a1-4d87-b9a3-8e74debcf565" providerId="AD" clId="Web-{FF795FFB-18D5-4F76-912F-B65D3979B08B}" dt="2023-10-31T07:48:45.436" v="4280"/>
        <pc:sldMkLst>
          <pc:docMk/>
          <pc:sldMk cId="2331544134" sldId="419"/>
        </pc:sldMkLst>
      </pc:sldChg>
      <pc:sldChg chg="add del">
        <pc:chgData name="PhD - Xianzhi Zeng" userId="S::xianzhi_xianzhi@mymail.sutd.edu.sg::1f759a8b-22a1-4d87-b9a3-8e74debcf565" providerId="AD" clId="Web-{FF795FFB-18D5-4F76-912F-B65D3979B08B}" dt="2023-10-31T07:48:46.530" v="4282"/>
        <pc:sldMkLst>
          <pc:docMk/>
          <pc:sldMk cId="3206509164" sldId="420"/>
        </pc:sldMkLst>
      </pc:sldChg>
      <pc:sldChg chg="add del">
        <pc:chgData name="PhD - Xianzhi Zeng" userId="S::xianzhi_xianzhi@mymail.sutd.edu.sg::1f759a8b-22a1-4d87-b9a3-8e74debcf565" providerId="AD" clId="Web-{FF795FFB-18D5-4F76-912F-B65D3979B08B}" dt="2023-10-31T07:48:46.921" v="4283"/>
        <pc:sldMkLst>
          <pc:docMk/>
          <pc:sldMk cId="1385355554" sldId="421"/>
        </pc:sldMkLst>
      </pc:sldChg>
      <pc:sldChg chg="add del">
        <pc:chgData name="PhD - Xianzhi Zeng" userId="S::xianzhi_xianzhi@mymail.sutd.edu.sg::1f759a8b-22a1-4d87-b9a3-8e74debcf565" providerId="AD" clId="Web-{FF795FFB-18D5-4F76-912F-B65D3979B08B}" dt="2023-10-31T07:48:47.764" v="4284"/>
        <pc:sldMkLst>
          <pc:docMk/>
          <pc:sldMk cId="2749090257" sldId="422"/>
        </pc:sldMkLst>
      </pc:sldChg>
      <pc:sldChg chg="add del">
        <pc:chgData name="PhD - Xianzhi Zeng" userId="S::xianzhi_xianzhi@mymail.sutd.edu.sg::1f759a8b-22a1-4d87-b9a3-8e74debcf565" providerId="AD" clId="Web-{FF795FFB-18D5-4F76-912F-B65D3979B08B}" dt="2023-10-31T07:48:48.014" v="4285"/>
        <pc:sldMkLst>
          <pc:docMk/>
          <pc:sldMk cId="2892772145" sldId="423"/>
        </pc:sldMkLst>
      </pc:sldChg>
      <pc:sldChg chg="del">
        <pc:chgData name="PhD - Xianzhi Zeng" userId="S::xianzhi_xianzhi@mymail.sutd.edu.sg::1f759a8b-22a1-4d87-b9a3-8e74debcf565" providerId="AD" clId="Web-{FF795FFB-18D5-4F76-912F-B65D3979B08B}" dt="2023-10-31T07:48:48.639" v="4286"/>
        <pc:sldMkLst>
          <pc:docMk/>
          <pc:sldMk cId="1331544336" sldId="424"/>
        </pc:sldMkLst>
      </pc:sldChg>
      <pc:sldChg chg="del">
        <pc:chgData name="PhD - Xianzhi Zeng" userId="S::xianzhi_xianzhi@mymail.sutd.edu.sg::1f759a8b-22a1-4d87-b9a3-8e74debcf565" providerId="AD" clId="Web-{FF795FFB-18D5-4F76-912F-B65D3979B08B}" dt="2023-10-31T07:48:49.733" v="4287"/>
        <pc:sldMkLst>
          <pc:docMk/>
          <pc:sldMk cId="3023393014" sldId="426"/>
        </pc:sldMkLst>
      </pc:sldChg>
      <pc:sldChg chg="del">
        <pc:chgData name="PhD - Xianzhi Zeng" userId="S::xianzhi_xianzhi@mymail.sutd.edu.sg::1f759a8b-22a1-4d87-b9a3-8e74debcf565" providerId="AD" clId="Web-{FF795FFB-18D5-4F76-912F-B65D3979B08B}" dt="2023-10-31T07:48:50.046" v="4288"/>
        <pc:sldMkLst>
          <pc:docMk/>
          <pc:sldMk cId="1079700679" sldId="427"/>
        </pc:sldMkLst>
      </pc:sldChg>
      <pc:sldChg chg="del">
        <pc:chgData name="PhD - Xianzhi Zeng" userId="S::xianzhi_xianzhi@mymail.sutd.edu.sg::1f759a8b-22a1-4d87-b9a3-8e74debcf565" providerId="AD" clId="Web-{FF795FFB-18D5-4F76-912F-B65D3979B08B}" dt="2023-10-31T07:48:50.921" v="4289"/>
        <pc:sldMkLst>
          <pc:docMk/>
          <pc:sldMk cId="1806534534" sldId="428"/>
        </pc:sldMkLst>
      </pc:sldChg>
      <pc:sldChg chg="del">
        <pc:chgData name="PhD - Xianzhi Zeng" userId="S::xianzhi_xianzhi@mymail.sutd.edu.sg::1f759a8b-22a1-4d87-b9a3-8e74debcf565" providerId="AD" clId="Web-{FF795FFB-18D5-4F76-912F-B65D3979B08B}" dt="2023-10-31T07:48:51.655" v="4290"/>
        <pc:sldMkLst>
          <pc:docMk/>
          <pc:sldMk cId="4038966802" sldId="429"/>
        </pc:sldMkLst>
      </pc:sldChg>
      <pc:sldChg chg="del">
        <pc:chgData name="PhD - Xianzhi Zeng" userId="S::xianzhi_xianzhi@mymail.sutd.edu.sg::1f759a8b-22a1-4d87-b9a3-8e74debcf565" providerId="AD" clId="Web-{FF795FFB-18D5-4F76-912F-B65D3979B08B}" dt="2023-10-31T07:48:54.312" v="4292"/>
        <pc:sldMkLst>
          <pc:docMk/>
          <pc:sldMk cId="1886166257" sldId="430"/>
        </pc:sldMkLst>
      </pc:sldChg>
      <pc:sldChg chg="del">
        <pc:chgData name="PhD - Xianzhi Zeng" userId="S::xianzhi_xianzhi@mymail.sutd.edu.sg::1f759a8b-22a1-4d87-b9a3-8e74debcf565" providerId="AD" clId="Web-{FF795FFB-18D5-4F76-912F-B65D3979B08B}" dt="2023-10-31T07:48:55.405" v="4293"/>
        <pc:sldMkLst>
          <pc:docMk/>
          <pc:sldMk cId="3298606703" sldId="431"/>
        </pc:sldMkLst>
      </pc:sldChg>
      <pc:sldChg chg="del">
        <pc:chgData name="PhD - Xianzhi Zeng" userId="S::xianzhi_xianzhi@mymail.sutd.edu.sg::1f759a8b-22a1-4d87-b9a3-8e74debcf565" providerId="AD" clId="Web-{FF795FFB-18D5-4F76-912F-B65D3979B08B}" dt="2023-10-31T07:48:56.202" v="4294"/>
        <pc:sldMkLst>
          <pc:docMk/>
          <pc:sldMk cId="2373370915" sldId="432"/>
        </pc:sldMkLst>
      </pc:sldChg>
      <pc:sldChg chg="del">
        <pc:chgData name="PhD - Xianzhi Zeng" userId="S::xianzhi_xianzhi@mymail.sutd.edu.sg::1f759a8b-22a1-4d87-b9a3-8e74debcf565" providerId="AD" clId="Web-{FF795FFB-18D5-4F76-912F-B65D3979B08B}" dt="2023-10-31T07:48:59.655" v="4296"/>
        <pc:sldMkLst>
          <pc:docMk/>
          <pc:sldMk cId="2889846141" sldId="433"/>
        </pc:sldMkLst>
      </pc:sldChg>
      <pc:sldChg chg="del">
        <pc:chgData name="PhD - Xianzhi Zeng" userId="S::xianzhi_xianzhi@mymail.sutd.edu.sg::1f759a8b-22a1-4d87-b9a3-8e74debcf565" providerId="AD" clId="Web-{FF795FFB-18D5-4F76-912F-B65D3979B08B}" dt="2023-10-31T07:48:57.718" v="4295"/>
        <pc:sldMkLst>
          <pc:docMk/>
          <pc:sldMk cId="1770164996" sldId="434"/>
        </pc:sldMkLst>
      </pc:sldChg>
      <pc:sldChg chg="addSp delSp modSp new modNotes">
        <pc:chgData name="PhD - Xianzhi Zeng" userId="S::xianzhi_xianzhi@mymail.sutd.edu.sg::1f759a8b-22a1-4d87-b9a3-8e74debcf565" providerId="AD" clId="Web-{FF795FFB-18D5-4F76-912F-B65D3979B08B}" dt="2023-10-31T01:57:34.939" v="497" actId="1076"/>
        <pc:sldMkLst>
          <pc:docMk/>
          <pc:sldMk cId="2394379327" sldId="435"/>
        </pc:sldMkLst>
        <pc:spChg chg="mod">
          <ac:chgData name="PhD - Xianzhi Zeng" userId="S::xianzhi_xianzhi@mymail.sutd.edu.sg::1f759a8b-22a1-4d87-b9a3-8e74debcf565" providerId="AD" clId="Web-{FF795FFB-18D5-4F76-912F-B65D3979B08B}" dt="2023-10-31T01:27:37.889" v="41" actId="20577"/>
          <ac:spMkLst>
            <pc:docMk/>
            <pc:sldMk cId="2394379327" sldId="435"/>
            <ac:spMk id="2" creationId="{EB07AD7C-C3E8-814C-74CD-23D09C55513E}"/>
          </ac:spMkLst>
        </pc:spChg>
        <pc:picChg chg="add del mod">
          <ac:chgData name="PhD - Xianzhi Zeng" userId="S::xianzhi_xianzhi@mymail.sutd.edu.sg::1f759a8b-22a1-4d87-b9a3-8e74debcf565" providerId="AD" clId="Web-{FF795FFB-18D5-4F76-912F-B65D3979B08B}" dt="2023-10-31T01:56:47.235" v="487"/>
          <ac:picMkLst>
            <pc:docMk/>
            <pc:sldMk cId="2394379327" sldId="435"/>
            <ac:picMk id="4" creationId="{21BF23BF-34F1-D1A3-2CA8-8295F9AE48DF}"/>
          </ac:picMkLst>
        </pc:picChg>
        <pc:picChg chg="add del mod">
          <ac:chgData name="PhD - Xianzhi Zeng" userId="S::xianzhi_xianzhi@mymail.sutd.edu.sg::1f759a8b-22a1-4d87-b9a3-8e74debcf565" providerId="AD" clId="Web-{FF795FFB-18D5-4F76-912F-B65D3979B08B}" dt="2023-10-31T01:57:07.876" v="491"/>
          <ac:picMkLst>
            <pc:docMk/>
            <pc:sldMk cId="2394379327" sldId="435"/>
            <ac:picMk id="5" creationId="{63C53AB8-65B6-336D-5A0E-573470921B40}"/>
          </ac:picMkLst>
        </pc:picChg>
        <pc:picChg chg="add mod">
          <ac:chgData name="PhD - Xianzhi Zeng" userId="S::xianzhi_xianzhi@mymail.sutd.edu.sg::1f759a8b-22a1-4d87-b9a3-8e74debcf565" providerId="AD" clId="Web-{FF795FFB-18D5-4F76-912F-B65D3979B08B}" dt="2023-10-31T01:57:34.939" v="497" actId="1076"/>
          <ac:picMkLst>
            <pc:docMk/>
            <pc:sldMk cId="2394379327" sldId="435"/>
            <ac:picMk id="6" creationId="{978133F8-A6AE-BBAB-61D0-F7AE65919B2A}"/>
          </ac:picMkLst>
        </pc:picChg>
      </pc:sldChg>
      <pc:sldChg chg="addSp delSp modSp new addAnim modNotes">
        <pc:chgData name="PhD - Xianzhi Zeng" userId="S::xianzhi_xianzhi@mymail.sutd.edu.sg::1f759a8b-22a1-4d87-b9a3-8e74debcf565" providerId="AD" clId="Web-{FF795FFB-18D5-4F76-912F-B65D3979B08B}" dt="2023-10-31T09:05:11.208" v="5299"/>
        <pc:sldMkLst>
          <pc:docMk/>
          <pc:sldMk cId="1044690102" sldId="436"/>
        </pc:sldMkLst>
        <pc:spChg chg="mod">
          <ac:chgData name="PhD - Xianzhi Zeng" userId="S::xianzhi_xianzhi@mymail.sutd.edu.sg::1f759a8b-22a1-4d87-b9a3-8e74debcf565" providerId="AD" clId="Web-{FF795FFB-18D5-4F76-912F-B65D3979B08B}" dt="2023-10-31T02:06:53.513" v="693" actId="14100"/>
          <ac:spMkLst>
            <pc:docMk/>
            <pc:sldMk cId="1044690102" sldId="436"/>
            <ac:spMk id="2" creationId="{3E98BCA5-A6B6-429C-0D37-EB109D82A84E}"/>
          </ac:spMkLst>
        </pc:spChg>
        <pc:spChg chg="add mod">
          <ac:chgData name="PhD - Xianzhi Zeng" userId="S::xianzhi_xianzhi@mymail.sutd.edu.sg::1f759a8b-22a1-4d87-b9a3-8e74debcf565" providerId="AD" clId="Web-{FF795FFB-18D5-4F76-912F-B65D3979B08B}" dt="2023-10-31T02:21:47.077" v="1076" actId="1076"/>
          <ac:spMkLst>
            <pc:docMk/>
            <pc:sldMk cId="1044690102" sldId="436"/>
            <ac:spMk id="7" creationId="{D62AF1EF-271C-206F-CB8E-80EBE7E8519E}"/>
          </ac:spMkLst>
        </pc:spChg>
        <pc:picChg chg="add del mod">
          <ac:chgData name="PhD - Xianzhi Zeng" userId="S::xianzhi_xianzhi@mymail.sutd.edu.sg::1f759a8b-22a1-4d87-b9a3-8e74debcf565" providerId="AD" clId="Web-{FF795FFB-18D5-4F76-912F-B65D3979B08B}" dt="2023-10-31T01:59:59.880" v="526"/>
          <ac:picMkLst>
            <pc:docMk/>
            <pc:sldMk cId="1044690102" sldId="436"/>
            <ac:picMk id="4" creationId="{E0A14240-414D-7758-20D7-BAFC46467B0D}"/>
          </ac:picMkLst>
        </pc:picChg>
        <pc:picChg chg="add mod">
          <ac:chgData name="PhD - Xianzhi Zeng" userId="S::xianzhi_xianzhi@mymail.sutd.edu.sg::1f759a8b-22a1-4d87-b9a3-8e74debcf565" providerId="AD" clId="Web-{FF795FFB-18D5-4F76-912F-B65D3979B08B}" dt="2023-10-31T02:21:08.279" v="1065" actId="1076"/>
          <ac:picMkLst>
            <pc:docMk/>
            <pc:sldMk cId="1044690102" sldId="436"/>
            <ac:picMk id="5" creationId="{11AB7861-9595-DE19-EDBA-14BE9EDFDB8B}"/>
          </ac:picMkLst>
        </pc:picChg>
      </pc:sldChg>
      <pc:sldChg chg="addSp delSp modSp new ord addAnim modNotes">
        <pc:chgData name="PhD - Xianzhi Zeng" userId="S::xianzhi_xianzhi@mymail.sutd.edu.sg::1f759a8b-22a1-4d87-b9a3-8e74debcf565" providerId="AD" clId="Web-{FF795FFB-18D5-4F76-912F-B65D3979B08B}" dt="2023-10-31T08:00:41.866" v="4799" actId="14100"/>
        <pc:sldMkLst>
          <pc:docMk/>
          <pc:sldMk cId="418755661" sldId="437"/>
        </pc:sldMkLst>
        <pc:spChg chg="mod">
          <ac:chgData name="PhD - Xianzhi Zeng" userId="S::xianzhi_xianzhi@mymail.sutd.edu.sg::1f759a8b-22a1-4d87-b9a3-8e74debcf565" providerId="AD" clId="Web-{FF795FFB-18D5-4F76-912F-B65D3979B08B}" dt="2023-10-31T07:18:36.627" v="3500" actId="20577"/>
          <ac:spMkLst>
            <pc:docMk/>
            <pc:sldMk cId="418755661" sldId="437"/>
            <ac:spMk id="2" creationId="{95B77D1F-7645-F228-D033-D086BEA587F8}"/>
          </ac:spMkLst>
        </pc:spChg>
        <pc:spChg chg="add mod">
          <ac:chgData name="PhD - Xianzhi Zeng" userId="S::xianzhi_xianzhi@mymail.sutd.edu.sg::1f759a8b-22a1-4d87-b9a3-8e74debcf565" providerId="AD" clId="Web-{FF795FFB-18D5-4F76-912F-B65D3979B08B}" dt="2023-10-31T08:00:13.724" v="4792" actId="14100"/>
          <ac:spMkLst>
            <pc:docMk/>
            <pc:sldMk cId="418755661" sldId="437"/>
            <ac:spMk id="6" creationId="{E3E50F80-C906-5AF2-D8C3-34EE1B73CE23}"/>
          </ac:spMkLst>
        </pc:spChg>
        <pc:spChg chg="add del mod">
          <ac:chgData name="PhD - Xianzhi Zeng" userId="S::xianzhi_xianzhi@mymail.sutd.edu.sg::1f759a8b-22a1-4d87-b9a3-8e74debcf565" providerId="AD" clId="Web-{FF795FFB-18D5-4F76-912F-B65D3979B08B}" dt="2023-10-31T07:58:36.362" v="4775"/>
          <ac:spMkLst>
            <pc:docMk/>
            <pc:sldMk cId="418755661" sldId="437"/>
            <ac:spMk id="10" creationId="{2E11149F-ABBD-36C1-AEFF-BE0B1FB7DD89}"/>
          </ac:spMkLst>
        </pc:spChg>
        <pc:spChg chg="add del mod">
          <ac:chgData name="PhD - Xianzhi Zeng" userId="S::xianzhi_xianzhi@mymail.sutd.edu.sg::1f759a8b-22a1-4d87-b9a3-8e74debcf565" providerId="AD" clId="Web-{FF795FFB-18D5-4F76-912F-B65D3979B08B}" dt="2023-10-31T02:50:42.177" v="1608"/>
          <ac:spMkLst>
            <pc:docMk/>
            <pc:sldMk cId="418755661" sldId="437"/>
            <ac:spMk id="12" creationId="{DF99C07A-2A11-5F35-F7DC-1A1317F8C004}"/>
          </ac:spMkLst>
        </pc:spChg>
        <pc:spChg chg="add del mod">
          <ac:chgData name="PhD - Xianzhi Zeng" userId="S::xianzhi_xianzhi@mymail.sutd.edu.sg::1f759a8b-22a1-4d87-b9a3-8e74debcf565" providerId="AD" clId="Web-{FF795FFB-18D5-4F76-912F-B65D3979B08B}" dt="2023-10-31T02:50:50.396" v="1611"/>
          <ac:spMkLst>
            <pc:docMk/>
            <pc:sldMk cId="418755661" sldId="437"/>
            <ac:spMk id="13" creationId="{C89A4FED-65CC-B68B-B0A2-BD30EDA97E21}"/>
          </ac:spMkLst>
        </pc:spChg>
        <pc:spChg chg="add del mod">
          <ac:chgData name="PhD - Xianzhi Zeng" userId="S::xianzhi_xianzhi@mymail.sutd.edu.sg::1f759a8b-22a1-4d87-b9a3-8e74debcf565" providerId="AD" clId="Web-{FF795FFB-18D5-4F76-912F-B65D3979B08B}" dt="2023-10-31T03:11:35.576" v="1951"/>
          <ac:spMkLst>
            <pc:docMk/>
            <pc:sldMk cId="418755661" sldId="437"/>
            <ac:spMk id="18" creationId="{925FC72E-6FCC-ED09-AF0C-478D9F303614}"/>
          </ac:spMkLst>
        </pc:spChg>
        <pc:spChg chg="add mod">
          <ac:chgData name="PhD - Xianzhi Zeng" userId="S::xianzhi_xianzhi@mymail.sutd.edu.sg::1f759a8b-22a1-4d87-b9a3-8e74debcf565" providerId="AD" clId="Web-{FF795FFB-18D5-4F76-912F-B65D3979B08B}" dt="2023-10-31T07:58:29.315" v="4773" actId="20577"/>
          <ac:spMkLst>
            <pc:docMk/>
            <pc:sldMk cId="418755661" sldId="437"/>
            <ac:spMk id="20" creationId="{B85CD7E3-F18F-A207-FD74-DACFB3945DD4}"/>
          </ac:spMkLst>
        </pc:spChg>
        <pc:picChg chg="add del mod">
          <ac:chgData name="PhD - Xianzhi Zeng" userId="S::xianzhi_xianzhi@mymail.sutd.edu.sg::1f759a8b-22a1-4d87-b9a3-8e74debcf565" providerId="AD" clId="Web-{FF795FFB-18D5-4F76-912F-B65D3979B08B}" dt="2023-10-31T02:45:03.342" v="1486"/>
          <ac:picMkLst>
            <pc:docMk/>
            <pc:sldMk cId="418755661" sldId="437"/>
            <ac:picMk id="4" creationId="{035C2E75-B7B9-7C91-0BCC-D97CC42F42F6}"/>
          </ac:picMkLst>
        </pc:picChg>
        <pc:picChg chg="add mod">
          <ac:chgData name="PhD - Xianzhi Zeng" userId="S::xianzhi_xianzhi@mymail.sutd.edu.sg::1f759a8b-22a1-4d87-b9a3-8e74debcf565" providerId="AD" clId="Web-{FF795FFB-18D5-4F76-912F-B65D3979B08B}" dt="2023-10-31T08:00:18.475" v="4794" actId="1076"/>
          <ac:picMkLst>
            <pc:docMk/>
            <pc:sldMk cId="418755661" sldId="437"/>
            <ac:picMk id="4" creationId="{7767B4F7-3A2F-B8B5-F922-63E343EC8774}"/>
          </ac:picMkLst>
        </pc:picChg>
        <pc:picChg chg="add del mod">
          <ac:chgData name="PhD - Xianzhi Zeng" userId="S::xianzhi_xianzhi@mymail.sutd.edu.sg::1f759a8b-22a1-4d87-b9a3-8e74debcf565" providerId="AD" clId="Web-{FF795FFB-18D5-4F76-912F-B65D3979B08B}" dt="2023-10-31T02:48:10.549" v="1540"/>
          <ac:picMkLst>
            <pc:docMk/>
            <pc:sldMk cId="418755661" sldId="437"/>
            <ac:picMk id="5" creationId="{073A6F12-9584-AA94-9B49-C541EA8F8BC6}"/>
          </ac:picMkLst>
        </pc:picChg>
        <pc:picChg chg="add mod">
          <ac:chgData name="PhD - Xianzhi Zeng" userId="S::xianzhi_xianzhi@mymail.sutd.edu.sg::1f759a8b-22a1-4d87-b9a3-8e74debcf565" providerId="AD" clId="Web-{FF795FFB-18D5-4F76-912F-B65D3979B08B}" dt="2023-10-31T08:00:41.866" v="4799" actId="14100"/>
          <ac:picMkLst>
            <pc:docMk/>
            <pc:sldMk cId="418755661" sldId="437"/>
            <ac:picMk id="5" creationId="{792241CB-10F3-F2F5-DFDF-B56E55E3BF8F}"/>
          </ac:picMkLst>
        </pc:picChg>
        <pc:picChg chg="add del mod">
          <ac:chgData name="PhD - Xianzhi Zeng" userId="S::xianzhi_xianzhi@mymail.sutd.edu.sg::1f759a8b-22a1-4d87-b9a3-8e74debcf565" providerId="AD" clId="Web-{FF795FFB-18D5-4F76-912F-B65D3979B08B}" dt="2023-10-31T02:48:21.815" v="1549"/>
          <ac:picMkLst>
            <pc:docMk/>
            <pc:sldMk cId="418755661" sldId="437"/>
            <ac:picMk id="7" creationId="{150397D0-ADEB-9508-C342-460DA1D4CF58}"/>
          </ac:picMkLst>
        </pc:picChg>
        <pc:picChg chg="add del mod">
          <ac:chgData name="PhD - Xianzhi Zeng" userId="S::xianzhi_xianzhi@mymail.sutd.edu.sg::1f759a8b-22a1-4d87-b9a3-8e74debcf565" providerId="AD" clId="Web-{FF795FFB-18D5-4F76-912F-B65D3979B08B}" dt="2023-10-31T02:57:11.028" v="1635"/>
          <ac:picMkLst>
            <pc:docMk/>
            <pc:sldMk cId="418755661" sldId="437"/>
            <ac:picMk id="8" creationId="{8D084956-CA56-1C19-722A-92D4789F98EE}"/>
          </ac:picMkLst>
        </pc:picChg>
        <pc:picChg chg="add del mod">
          <ac:chgData name="PhD - Xianzhi Zeng" userId="S::xianzhi_xianzhi@mymail.sutd.edu.sg::1f759a8b-22a1-4d87-b9a3-8e74debcf565" providerId="AD" clId="Web-{FF795FFB-18D5-4F76-912F-B65D3979B08B}" dt="2023-10-31T02:49:40.566" v="1557"/>
          <ac:picMkLst>
            <pc:docMk/>
            <pc:sldMk cId="418755661" sldId="437"/>
            <ac:picMk id="9" creationId="{64DEA53C-8EDD-3C87-3740-1F149E01732A}"/>
          </ac:picMkLst>
        </pc:picChg>
        <pc:picChg chg="add del mod">
          <ac:chgData name="PhD - Xianzhi Zeng" userId="S::xianzhi_xianzhi@mymail.sutd.edu.sg::1f759a8b-22a1-4d87-b9a3-8e74debcf565" providerId="AD" clId="Web-{FF795FFB-18D5-4F76-912F-B65D3979B08B}" dt="2023-10-31T02:57:11.638" v="1636"/>
          <ac:picMkLst>
            <pc:docMk/>
            <pc:sldMk cId="418755661" sldId="437"/>
            <ac:picMk id="11" creationId="{4F0FF2B8-4920-B7D6-4C13-A9AF546612A6}"/>
          </ac:picMkLst>
        </pc:picChg>
        <pc:picChg chg="add mod">
          <ac:chgData name="PhD - Xianzhi Zeng" userId="S::xianzhi_xianzhi@mymail.sutd.edu.sg::1f759a8b-22a1-4d87-b9a3-8e74debcf565" providerId="AD" clId="Web-{FF795FFB-18D5-4F76-912F-B65D3979B08B}" dt="2023-10-31T08:00:20.209" v="4795" actId="1076"/>
          <ac:picMkLst>
            <pc:docMk/>
            <pc:sldMk cId="418755661" sldId="437"/>
            <ac:picMk id="14" creationId="{C132C18E-F957-C481-4B30-68311EF9B6A5}"/>
          </ac:picMkLst>
        </pc:picChg>
        <pc:picChg chg="add del mod">
          <ac:chgData name="PhD - Xianzhi Zeng" userId="S::xianzhi_xianzhi@mymail.sutd.edu.sg::1f759a8b-22a1-4d87-b9a3-8e74debcf565" providerId="AD" clId="Web-{FF795FFB-18D5-4F76-912F-B65D3979B08B}" dt="2023-10-31T08:00:36.975" v="4796"/>
          <ac:picMkLst>
            <pc:docMk/>
            <pc:sldMk cId="418755661" sldId="437"/>
            <ac:picMk id="15" creationId="{AD0A144E-DE6B-D606-E3B5-0278F187855F}"/>
          </ac:picMkLst>
        </pc:picChg>
        <pc:picChg chg="add del mod">
          <ac:chgData name="PhD - Xianzhi Zeng" userId="S::xianzhi_xianzhi@mymail.sutd.edu.sg::1f759a8b-22a1-4d87-b9a3-8e74debcf565" providerId="AD" clId="Web-{FF795FFB-18D5-4F76-912F-B65D3979B08B}" dt="2023-10-31T03:02:36.347" v="1869"/>
          <ac:picMkLst>
            <pc:docMk/>
            <pc:sldMk cId="418755661" sldId="437"/>
            <ac:picMk id="16" creationId="{BF090C2D-00EF-49B0-052E-90828DCC87BE}"/>
          </ac:picMkLst>
        </pc:picChg>
        <pc:picChg chg="add del mod">
          <ac:chgData name="PhD - Xianzhi Zeng" userId="S::xianzhi_xianzhi@mymail.sutd.edu.sg::1f759a8b-22a1-4d87-b9a3-8e74debcf565" providerId="AD" clId="Web-{FF795FFB-18D5-4F76-912F-B65D3979B08B}" dt="2023-10-31T07:57:31.203" v="4683"/>
          <ac:picMkLst>
            <pc:docMk/>
            <pc:sldMk cId="418755661" sldId="437"/>
            <ac:picMk id="17" creationId="{1D083C0A-0800-BC1B-EFD7-4B9DBC2A9142}"/>
          </ac:picMkLst>
        </pc:picChg>
      </pc:sldChg>
      <pc:sldChg chg="addSp delSp modSp new ord">
        <pc:chgData name="PhD - Xianzhi Zeng" userId="S::xianzhi_xianzhi@mymail.sutd.edu.sg::1f759a8b-22a1-4d87-b9a3-8e74debcf565" providerId="AD" clId="Web-{FF795FFB-18D5-4F76-912F-B65D3979B08B}" dt="2023-10-31T05:56:41.568" v="2707" actId="1076"/>
        <pc:sldMkLst>
          <pc:docMk/>
          <pc:sldMk cId="635476449" sldId="438"/>
        </pc:sldMkLst>
        <pc:spChg chg="mod">
          <ac:chgData name="PhD - Xianzhi Zeng" userId="S::xianzhi_xianzhi@mymail.sutd.edu.sg::1f759a8b-22a1-4d87-b9a3-8e74debcf565" providerId="AD" clId="Web-{FF795FFB-18D5-4F76-912F-B65D3979B08B}" dt="2023-10-31T03:19:41.633" v="2286" actId="20577"/>
          <ac:spMkLst>
            <pc:docMk/>
            <pc:sldMk cId="635476449" sldId="438"/>
            <ac:spMk id="2" creationId="{9675182E-2F7A-D66F-79BA-6CF5AF153863}"/>
          </ac:spMkLst>
        </pc:spChg>
        <pc:spChg chg="mod">
          <ac:chgData name="PhD - Xianzhi Zeng" userId="S::xianzhi_xianzhi@mymail.sutd.edu.sg::1f759a8b-22a1-4d87-b9a3-8e74debcf565" providerId="AD" clId="Web-{FF795FFB-18D5-4F76-912F-B65D3979B08B}" dt="2023-10-31T03:36:30.418" v="2626" actId="20577"/>
          <ac:spMkLst>
            <pc:docMk/>
            <pc:sldMk cId="635476449" sldId="438"/>
            <ac:spMk id="3" creationId="{24457ACC-41BD-5F18-226D-A5546DF16295}"/>
          </ac:spMkLst>
        </pc:spChg>
        <pc:spChg chg="add del">
          <ac:chgData name="PhD - Xianzhi Zeng" userId="S::xianzhi_xianzhi@mymail.sutd.edu.sg::1f759a8b-22a1-4d87-b9a3-8e74debcf565" providerId="AD" clId="Web-{FF795FFB-18D5-4F76-912F-B65D3979B08B}" dt="2023-10-31T05:56:38.162" v="2706"/>
          <ac:spMkLst>
            <pc:docMk/>
            <pc:sldMk cId="635476449" sldId="438"/>
            <ac:spMk id="7" creationId="{6AE4BBB3-9CC8-27D4-CE89-4E766137F7DA}"/>
          </ac:spMkLst>
        </pc:spChg>
        <pc:picChg chg="add mod">
          <ac:chgData name="PhD - Xianzhi Zeng" userId="S::xianzhi_xianzhi@mymail.sutd.edu.sg::1f759a8b-22a1-4d87-b9a3-8e74debcf565" providerId="AD" clId="Web-{FF795FFB-18D5-4F76-912F-B65D3979B08B}" dt="2023-10-31T03:29:01.941" v="2452" actId="1076"/>
          <ac:picMkLst>
            <pc:docMk/>
            <pc:sldMk cId="635476449" sldId="438"/>
            <ac:picMk id="5" creationId="{FF87754E-CAAE-32A3-5D45-EFBEF4FE0E9C}"/>
          </ac:picMkLst>
        </pc:picChg>
        <pc:picChg chg="add mod">
          <ac:chgData name="PhD - Xianzhi Zeng" userId="S::xianzhi_xianzhi@mymail.sutd.edu.sg::1f759a8b-22a1-4d87-b9a3-8e74debcf565" providerId="AD" clId="Web-{FF795FFB-18D5-4F76-912F-B65D3979B08B}" dt="2023-10-31T05:56:41.568" v="2707" actId="1076"/>
          <ac:picMkLst>
            <pc:docMk/>
            <pc:sldMk cId="635476449" sldId="438"/>
            <ac:picMk id="6" creationId="{FB569B05-2FFE-F4A4-8ECA-862662EA7CBD}"/>
          </ac:picMkLst>
        </pc:picChg>
      </pc:sldChg>
      <pc:sldChg chg="addSp delSp modSp new ord">
        <pc:chgData name="PhD - Xianzhi Zeng" userId="S::xianzhi_xianzhi@mymail.sutd.edu.sg::1f759a8b-22a1-4d87-b9a3-8e74debcf565" providerId="AD" clId="Web-{FF795FFB-18D5-4F76-912F-B65D3979B08B}" dt="2023-10-31T08:57:34.587" v="4962"/>
        <pc:sldMkLst>
          <pc:docMk/>
          <pc:sldMk cId="3876041403" sldId="439"/>
        </pc:sldMkLst>
        <pc:spChg chg="mod">
          <ac:chgData name="PhD - Xianzhi Zeng" userId="S::xianzhi_xianzhi@mymail.sutd.edu.sg::1f759a8b-22a1-4d87-b9a3-8e74debcf565" providerId="AD" clId="Web-{FF795FFB-18D5-4F76-912F-B65D3979B08B}" dt="2023-10-31T03:31:35.115" v="2455" actId="20577"/>
          <ac:spMkLst>
            <pc:docMk/>
            <pc:sldMk cId="3876041403" sldId="439"/>
            <ac:spMk id="2" creationId="{8F839F72-AD49-9805-E6EC-533D50733B2A}"/>
          </ac:spMkLst>
        </pc:spChg>
        <pc:spChg chg="del">
          <ac:chgData name="PhD - Xianzhi Zeng" userId="S::xianzhi_xianzhi@mymail.sutd.edu.sg::1f759a8b-22a1-4d87-b9a3-8e74debcf565" providerId="AD" clId="Web-{FF795FFB-18D5-4F76-912F-B65D3979B08B}" dt="2023-10-31T03:31:46.397" v="2456"/>
          <ac:spMkLst>
            <pc:docMk/>
            <pc:sldMk cId="3876041403" sldId="439"/>
            <ac:spMk id="3" creationId="{E779FF72-2165-05D2-E228-77CD360CD882}"/>
          </ac:spMkLst>
        </pc:spChg>
        <pc:spChg chg="ord">
          <ac:chgData name="PhD - Xianzhi Zeng" userId="S::xianzhi_xianzhi@mymail.sutd.edu.sg::1f759a8b-22a1-4d87-b9a3-8e74debcf565" providerId="AD" clId="Web-{FF795FFB-18D5-4F76-912F-B65D3979B08B}" dt="2023-10-31T08:57:21.399" v="4960"/>
          <ac:spMkLst>
            <pc:docMk/>
            <pc:sldMk cId="3876041403" sldId="439"/>
            <ac:spMk id="5" creationId="{06D98B65-F704-09E6-98D0-282365BC1FE6}"/>
          </ac:spMkLst>
        </pc:spChg>
        <pc:spChg chg="add mod">
          <ac:chgData name="PhD - Xianzhi Zeng" userId="S::xianzhi_xianzhi@mymail.sutd.edu.sg::1f759a8b-22a1-4d87-b9a3-8e74debcf565" providerId="AD" clId="Web-{FF795FFB-18D5-4F76-912F-B65D3979B08B}" dt="2023-10-31T06:09:26.136" v="2813" actId="20577"/>
          <ac:spMkLst>
            <pc:docMk/>
            <pc:sldMk cId="3876041403" sldId="439"/>
            <ac:spMk id="6" creationId="{4A89551B-C759-B02F-6166-2AE80C1F388F}"/>
          </ac:spMkLst>
        </pc:spChg>
        <pc:picChg chg="add mod">
          <ac:chgData name="PhD - Xianzhi Zeng" userId="S::xianzhi_xianzhi@mymail.sutd.edu.sg::1f759a8b-22a1-4d87-b9a3-8e74debcf565" providerId="AD" clId="Web-{FF795FFB-18D5-4F76-912F-B65D3979B08B}" dt="2023-10-31T03:45:46.757" v="2650" actId="1076"/>
          <ac:picMkLst>
            <pc:docMk/>
            <pc:sldMk cId="3876041403" sldId="439"/>
            <ac:picMk id="7" creationId="{5DD79200-C416-B33F-8DA3-AB8E251D6AC4}"/>
          </ac:picMkLst>
        </pc:picChg>
        <pc:picChg chg="add del mod">
          <ac:chgData name="PhD - Xianzhi Zeng" userId="S::xianzhi_xianzhi@mymail.sutd.edu.sg::1f759a8b-22a1-4d87-b9a3-8e74debcf565" providerId="AD" clId="Web-{FF795FFB-18D5-4F76-912F-B65D3979B08B}" dt="2023-10-31T03:46:31.570" v="2656"/>
          <ac:picMkLst>
            <pc:docMk/>
            <pc:sldMk cId="3876041403" sldId="439"/>
            <ac:picMk id="8" creationId="{D7C94C5F-93FA-54CF-7BF3-3DDF4DA5ADB6}"/>
          </ac:picMkLst>
        </pc:picChg>
        <pc:picChg chg="add del mod">
          <ac:chgData name="PhD - Xianzhi Zeng" userId="S::xianzhi_xianzhi@mymail.sutd.edu.sg::1f759a8b-22a1-4d87-b9a3-8e74debcf565" providerId="AD" clId="Web-{FF795FFB-18D5-4F76-912F-B65D3979B08B}" dt="2023-10-31T08:55:57.038" v="4951"/>
          <ac:picMkLst>
            <pc:docMk/>
            <pc:sldMk cId="3876041403" sldId="439"/>
            <ac:picMk id="9" creationId="{7342A7F2-1853-DB46-A949-26EE7AF2E07D}"/>
          </ac:picMkLst>
        </pc:picChg>
        <pc:picChg chg="add del mod ord">
          <ac:chgData name="PhD - Xianzhi Zeng" userId="S::xianzhi_xianzhi@mymail.sutd.edu.sg::1f759a8b-22a1-4d87-b9a3-8e74debcf565" providerId="AD" clId="Web-{FF795FFB-18D5-4F76-912F-B65D3979B08B}" dt="2023-10-31T08:56:53.367" v="4955"/>
          <ac:picMkLst>
            <pc:docMk/>
            <pc:sldMk cId="3876041403" sldId="439"/>
            <ac:picMk id="10" creationId="{5BEDB155-BE98-2E82-D5D5-4869191A7E6A}"/>
          </ac:picMkLst>
        </pc:picChg>
        <pc:picChg chg="add mod ord">
          <ac:chgData name="PhD - Xianzhi Zeng" userId="S::xianzhi_xianzhi@mymail.sutd.edu.sg::1f759a8b-22a1-4d87-b9a3-8e74debcf565" providerId="AD" clId="Web-{FF795FFB-18D5-4F76-912F-B65D3979B08B}" dt="2023-10-31T08:57:34.587" v="4962"/>
          <ac:picMkLst>
            <pc:docMk/>
            <pc:sldMk cId="3876041403" sldId="439"/>
            <ac:picMk id="11" creationId="{345FCE6A-2F11-96CE-1F6E-0F5C9E411BEF}"/>
          </ac:picMkLst>
        </pc:picChg>
      </pc:sldChg>
      <pc:sldChg chg="addSp delSp modSp new modNotes">
        <pc:chgData name="PhD - Xianzhi Zeng" userId="S::xianzhi_xianzhi@mymail.sutd.edu.sg::1f759a8b-22a1-4d87-b9a3-8e74debcf565" providerId="AD" clId="Web-{FF795FFB-18D5-4F76-912F-B65D3979B08B}" dt="2023-10-31T09:02:22.313" v="5199" actId="20577"/>
        <pc:sldMkLst>
          <pc:docMk/>
          <pc:sldMk cId="3868685211" sldId="440"/>
        </pc:sldMkLst>
        <pc:spChg chg="mod">
          <ac:chgData name="PhD - Xianzhi Zeng" userId="S::xianzhi_xianzhi@mymail.sutd.edu.sg::1f759a8b-22a1-4d87-b9a3-8e74debcf565" providerId="AD" clId="Web-{FF795FFB-18D5-4F76-912F-B65D3979B08B}" dt="2023-10-31T03:49:14.855" v="2696" actId="14100"/>
          <ac:spMkLst>
            <pc:docMk/>
            <pc:sldMk cId="3868685211" sldId="440"/>
            <ac:spMk id="2" creationId="{F4235B8C-98F4-6E8D-EC28-DFD6CE47E725}"/>
          </ac:spMkLst>
        </pc:spChg>
        <pc:spChg chg="mod">
          <ac:chgData name="PhD - Xianzhi Zeng" userId="S::xianzhi_xianzhi@mymail.sutd.edu.sg::1f759a8b-22a1-4d87-b9a3-8e74debcf565" providerId="AD" clId="Web-{FF795FFB-18D5-4F76-912F-B65D3979B08B}" dt="2023-10-31T09:02:22.313" v="5199" actId="20577"/>
          <ac:spMkLst>
            <pc:docMk/>
            <pc:sldMk cId="3868685211" sldId="440"/>
            <ac:spMk id="3" creationId="{39D8F86C-D455-2695-C602-FC94185CD0B7}"/>
          </ac:spMkLst>
        </pc:spChg>
        <pc:spChg chg="add mod">
          <ac:chgData name="PhD - Xianzhi Zeng" userId="S::xianzhi_xianzhi@mymail.sutd.edu.sg::1f759a8b-22a1-4d87-b9a3-8e74debcf565" providerId="AD" clId="Web-{FF795FFB-18D5-4F76-912F-B65D3979B08B}" dt="2023-10-31T06:10:24.778" v="2836" actId="20577"/>
          <ac:spMkLst>
            <pc:docMk/>
            <pc:sldMk cId="3868685211" sldId="440"/>
            <ac:spMk id="11" creationId="{3A9B0AC8-0949-80A2-ABB9-5931C6983DBC}"/>
          </ac:spMkLst>
        </pc:spChg>
        <pc:picChg chg="add del mod">
          <ac:chgData name="PhD - Xianzhi Zeng" userId="S::xianzhi_xianzhi@mymail.sutd.edu.sg::1f759a8b-22a1-4d87-b9a3-8e74debcf565" providerId="AD" clId="Web-{FF795FFB-18D5-4F76-912F-B65D3979B08B}" dt="2023-10-31T06:05:56.130" v="2727"/>
          <ac:picMkLst>
            <pc:docMk/>
            <pc:sldMk cId="3868685211" sldId="440"/>
            <ac:picMk id="5" creationId="{F7448271-D6F8-280E-B3EF-34EF03A37AAE}"/>
          </ac:picMkLst>
        </pc:picChg>
        <pc:picChg chg="add mod">
          <ac:chgData name="PhD - Xianzhi Zeng" userId="S::xianzhi_xianzhi@mymail.sutd.edu.sg::1f759a8b-22a1-4d87-b9a3-8e74debcf565" providerId="AD" clId="Web-{FF795FFB-18D5-4F76-912F-B65D3979B08B}" dt="2023-10-31T06:09:29.933" v="2814" actId="1076"/>
          <ac:picMkLst>
            <pc:docMk/>
            <pc:sldMk cId="3868685211" sldId="440"/>
            <ac:picMk id="6" creationId="{4AD6F502-53E4-9D1C-8D3A-6AD53801DCC9}"/>
          </ac:picMkLst>
        </pc:picChg>
        <pc:picChg chg="add del mod">
          <ac:chgData name="PhD - Xianzhi Zeng" userId="S::xianzhi_xianzhi@mymail.sutd.edu.sg::1f759a8b-22a1-4d87-b9a3-8e74debcf565" providerId="AD" clId="Web-{FF795FFB-18D5-4F76-912F-B65D3979B08B}" dt="2023-10-31T05:58:12.790" v="2718"/>
          <ac:picMkLst>
            <pc:docMk/>
            <pc:sldMk cId="3868685211" sldId="440"/>
            <ac:picMk id="8" creationId="{43DA8639-3923-353C-4F5B-C8DC72ADB552}"/>
          </ac:picMkLst>
        </pc:picChg>
        <pc:picChg chg="add mod">
          <ac:chgData name="PhD - Xianzhi Zeng" userId="S::xianzhi_xianzhi@mymail.sutd.edu.sg::1f759a8b-22a1-4d87-b9a3-8e74debcf565" providerId="AD" clId="Web-{FF795FFB-18D5-4F76-912F-B65D3979B08B}" dt="2023-10-31T06:11:09.420" v="2846" actId="1076"/>
          <ac:picMkLst>
            <pc:docMk/>
            <pc:sldMk cId="3868685211" sldId="440"/>
            <ac:picMk id="10" creationId="{D0410DED-6A26-D8C3-9B4B-805E2D69B957}"/>
          </ac:picMkLst>
        </pc:picChg>
        <pc:cxnChg chg="add del mod">
          <ac:chgData name="PhD - Xianzhi Zeng" userId="S::xianzhi_xianzhi@mymail.sutd.edu.sg::1f759a8b-22a1-4d87-b9a3-8e74debcf565" providerId="AD" clId="Web-{FF795FFB-18D5-4F76-912F-B65D3979B08B}" dt="2023-10-31T06:05:57.193" v="2728"/>
          <ac:cxnSpMkLst>
            <pc:docMk/>
            <pc:sldMk cId="3868685211" sldId="440"/>
            <ac:cxnSpMk id="7" creationId="{BE1D4171-3D71-DD8D-A187-79783E335673}"/>
          </ac:cxnSpMkLst>
        </pc:cxnChg>
        <pc:cxnChg chg="add del mod">
          <ac:chgData name="PhD - Xianzhi Zeng" userId="S::xianzhi_xianzhi@mymail.sutd.edu.sg::1f759a8b-22a1-4d87-b9a3-8e74debcf565" providerId="AD" clId="Web-{FF795FFB-18D5-4F76-912F-B65D3979B08B}" dt="2023-10-31T06:05:58.224" v="2729"/>
          <ac:cxnSpMkLst>
            <pc:docMk/>
            <pc:sldMk cId="3868685211" sldId="440"/>
            <ac:cxnSpMk id="9" creationId="{7BFD3061-A6F2-1164-7BF3-45AFD121060E}"/>
          </ac:cxnSpMkLst>
        </pc:cxnChg>
      </pc:sldChg>
      <pc:sldChg chg="addSp delSp modSp new modNotes">
        <pc:chgData name="PhD - Xianzhi Zeng" userId="S::xianzhi_xianzhi@mymail.sutd.edu.sg::1f759a8b-22a1-4d87-b9a3-8e74debcf565" providerId="AD" clId="Web-{FF795FFB-18D5-4F76-912F-B65D3979B08B}" dt="2023-10-31T09:03:38.362" v="5298"/>
        <pc:sldMkLst>
          <pc:docMk/>
          <pc:sldMk cId="2743099940" sldId="441"/>
        </pc:sldMkLst>
        <pc:spChg chg="mod">
          <ac:chgData name="PhD - Xianzhi Zeng" userId="S::xianzhi_xianzhi@mymail.sutd.edu.sg::1f759a8b-22a1-4d87-b9a3-8e74debcf565" providerId="AD" clId="Web-{FF795FFB-18D5-4F76-912F-B65D3979B08B}" dt="2023-10-31T06:51:32.322" v="3166" actId="20577"/>
          <ac:spMkLst>
            <pc:docMk/>
            <pc:sldMk cId="2743099940" sldId="441"/>
            <ac:spMk id="2" creationId="{93107CB6-EBD4-FBD1-66D1-0726B2576887}"/>
          </ac:spMkLst>
        </pc:spChg>
        <pc:spChg chg="mod">
          <ac:chgData name="PhD - Xianzhi Zeng" userId="S::xianzhi_xianzhi@mymail.sutd.edu.sg::1f759a8b-22a1-4d87-b9a3-8e74debcf565" providerId="AD" clId="Web-{FF795FFB-18D5-4F76-912F-B65D3979B08B}" dt="2023-10-31T06:56:56.208" v="3311" actId="14100"/>
          <ac:spMkLst>
            <pc:docMk/>
            <pc:sldMk cId="2743099940" sldId="441"/>
            <ac:spMk id="3" creationId="{E948681F-D00E-2774-54DD-67779C9269C8}"/>
          </ac:spMkLst>
        </pc:spChg>
        <pc:spChg chg="add mod">
          <ac:chgData name="PhD - Xianzhi Zeng" userId="S::xianzhi_xianzhi@mymail.sutd.edu.sg::1f759a8b-22a1-4d87-b9a3-8e74debcf565" providerId="AD" clId="Web-{FF795FFB-18D5-4F76-912F-B65D3979B08B}" dt="2023-10-31T06:51:35.369" v="3167" actId="20577"/>
          <ac:spMkLst>
            <pc:docMk/>
            <pc:sldMk cId="2743099940" sldId="441"/>
            <ac:spMk id="13" creationId="{5FF90116-461B-9E79-9F1C-5EB6C1160DA6}"/>
          </ac:spMkLst>
        </pc:spChg>
        <pc:picChg chg="add del mod">
          <ac:chgData name="PhD - Xianzhi Zeng" userId="S::xianzhi_xianzhi@mymail.sutd.edu.sg::1f759a8b-22a1-4d87-b9a3-8e74debcf565" providerId="AD" clId="Web-{FF795FFB-18D5-4F76-912F-B65D3979B08B}" dt="2023-10-31T06:39:40.048" v="2969"/>
          <ac:picMkLst>
            <pc:docMk/>
            <pc:sldMk cId="2743099940" sldId="441"/>
            <ac:picMk id="5" creationId="{A178D698-9392-E5F1-30BF-0F79E51698B5}"/>
          </ac:picMkLst>
        </pc:picChg>
        <pc:picChg chg="add mod">
          <ac:chgData name="PhD - Xianzhi Zeng" userId="S::xianzhi_xianzhi@mymail.sutd.edu.sg::1f759a8b-22a1-4d87-b9a3-8e74debcf565" providerId="AD" clId="Web-{FF795FFB-18D5-4F76-912F-B65D3979B08B}" dt="2023-10-31T06:48:14.300" v="3091" actId="14100"/>
          <ac:picMkLst>
            <pc:docMk/>
            <pc:sldMk cId="2743099940" sldId="441"/>
            <ac:picMk id="5" creationId="{A5647EA5-08D2-360B-8308-EC9A7A8021C6}"/>
          </ac:picMkLst>
        </pc:picChg>
        <pc:picChg chg="add mod">
          <ac:chgData name="PhD - Xianzhi Zeng" userId="S::xianzhi_xianzhi@mymail.sutd.edu.sg::1f759a8b-22a1-4d87-b9a3-8e74debcf565" providerId="AD" clId="Web-{FF795FFB-18D5-4F76-912F-B65D3979B08B}" dt="2023-10-31T06:39:28.392" v="2967" actId="14100"/>
          <ac:picMkLst>
            <pc:docMk/>
            <pc:sldMk cId="2743099940" sldId="441"/>
            <ac:picMk id="6" creationId="{341E9239-5D12-E769-ABF5-A01C2AEB61A9}"/>
          </ac:picMkLst>
        </pc:picChg>
        <pc:picChg chg="add mod">
          <ac:chgData name="PhD - Xianzhi Zeng" userId="S::xianzhi_xianzhi@mymail.sutd.edu.sg::1f759a8b-22a1-4d87-b9a3-8e74debcf565" providerId="AD" clId="Web-{FF795FFB-18D5-4F76-912F-B65D3979B08B}" dt="2023-10-31T06:39:57.861" v="2975" actId="1076"/>
          <ac:picMkLst>
            <pc:docMk/>
            <pc:sldMk cId="2743099940" sldId="441"/>
            <ac:picMk id="7" creationId="{EB148905-2053-0222-89C3-D76B5656B0C0}"/>
          </ac:picMkLst>
        </pc:picChg>
      </pc:sldChg>
      <pc:sldChg chg="addSp modSp new">
        <pc:chgData name="PhD - Xianzhi Zeng" userId="S::xianzhi_xianzhi@mymail.sutd.edu.sg::1f759a8b-22a1-4d87-b9a3-8e74debcf565" providerId="AD" clId="Web-{FF795FFB-18D5-4F76-912F-B65D3979B08B}" dt="2023-10-31T06:58:47.728" v="3329" actId="14100"/>
        <pc:sldMkLst>
          <pc:docMk/>
          <pc:sldMk cId="3951875723" sldId="442"/>
        </pc:sldMkLst>
        <pc:spChg chg="mod">
          <ac:chgData name="PhD - Xianzhi Zeng" userId="S::xianzhi_xianzhi@mymail.sutd.edu.sg::1f759a8b-22a1-4d87-b9a3-8e74debcf565" providerId="AD" clId="Web-{FF795FFB-18D5-4F76-912F-B65D3979B08B}" dt="2023-10-31T06:53:35.968" v="3216" actId="14100"/>
          <ac:spMkLst>
            <pc:docMk/>
            <pc:sldMk cId="3951875723" sldId="442"/>
            <ac:spMk id="2" creationId="{14C8AD22-F99C-69EE-3543-ADC4DA22E452}"/>
          </ac:spMkLst>
        </pc:spChg>
        <pc:spChg chg="mod">
          <ac:chgData name="PhD - Xianzhi Zeng" userId="S::xianzhi_xianzhi@mymail.sutd.edu.sg::1f759a8b-22a1-4d87-b9a3-8e74debcf565" providerId="AD" clId="Web-{FF795FFB-18D5-4F76-912F-B65D3979B08B}" dt="2023-10-31T06:58:47.728" v="3329" actId="14100"/>
          <ac:spMkLst>
            <pc:docMk/>
            <pc:sldMk cId="3951875723" sldId="442"/>
            <ac:spMk id="3" creationId="{AAFD9A69-8B97-10C6-FFA2-8147F458B705}"/>
          </ac:spMkLst>
        </pc:spChg>
        <pc:picChg chg="add mod">
          <ac:chgData name="PhD - Xianzhi Zeng" userId="S::xianzhi_xianzhi@mymail.sutd.edu.sg::1f759a8b-22a1-4d87-b9a3-8e74debcf565" providerId="AD" clId="Web-{FF795FFB-18D5-4F76-912F-B65D3979B08B}" dt="2023-10-31T06:54:28.031" v="3229" actId="1076"/>
          <ac:picMkLst>
            <pc:docMk/>
            <pc:sldMk cId="3951875723" sldId="442"/>
            <ac:picMk id="5" creationId="{507B84FB-98A0-1915-B60C-BAD9B271E1D1}"/>
          </ac:picMkLst>
        </pc:picChg>
        <pc:picChg chg="add mod">
          <ac:chgData name="PhD - Xianzhi Zeng" userId="S::xianzhi_xianzhi@mymail.sutd.edu.sg::1f759a8b-22a1-4d87-b9a3-8e74debcf565" providerId="AD" clId="Web-{FF795FFB-18D5-4F76-912F-B65D3979B08B}" dt="2023-10-31T06:54:25.125" v="3228" actId="1076"/>
          <ac:picMkLst>
            <pc:docMk/>
            <pc:sldMk cId="3951875723" sldId="442"/>
            <ac:picMk id="7" creationId="{E95CD1C1-BD6C-96E2-B220-CB8388A3939C}"/>
          </ac:picMkLst>
        </pc:picChg>
      </pc:sldChg>
      <pc:sldChg chg="addSp modSp new add del">
        <pc:chgData name="PhD - Xianzhi Zeng" userId="S::xianzhi_xianzhi@mymail.sutd.edu.sg::1f759a8b-22a1-4d87-b9a3-8e74debcf565" providerId="AD" clId="Web-{FF795FFB-18D5-4F76-912F-B65D3979B08B}" dt="2023-10-31T07:18:11.329" v="3497"/>
        <pc:sldMkLst>
          <pc:docMk/>
          <pc:sldMk cId="1284148172" sldId="443"/>
        </pc:sldMkLst>
        <pc:spChg chg="mod">
          <ac:chgData name="PhD - Xianzhi Zeng" userId="S::xianzhi_xianzhi@mymail.sutd.edu.sg::1f759a8b-22a1-4d87-b9a3-8e74debcf565" providerId="AD" clId="Web-{FF795FFB-18D5-4F76-912F-B65D3979B08B}" dt="2023-10-31T07:00:40.825" v="3365" actId="20577"/>
          <ac:spMkLst>
            <pc:docMk/>
            <pc:sldMk cId="1284148172" sldId="443"/>
            <ac:spMk id="2" creationId="{709841AC-3CD3-E1A6-4F4B-FAB501AE3F92}"/>
          </ac:spMkLst>
        </pc:spChg>
        <pc:spChg chg="mod">
          <ac:chgData name="PhD - Xianzhi Zeng" userId="S::xianzhi_xianzhi@mymail.sutd.edu.sg::1f759a8b-22a1-4d87-b9a3-8e74debcf565" providerId="AD" clId="Web-{FF795FFB-18D5-4F76-912F-B65D3979B08B}" dt="2023-10-31T07:07:41.261" v="3481" actId="20577"/>
          <ac:spMkLst>
            <pc:docMk/>
            <pc:sldMk cId="1284148172" sldId="443"/>
            <ac:spMk id="3" creationId="{B3E2F1C0-CD8A-4AC2-BBCB-CD64096649BF}"/>
          </ac:spMkLst>
        </pc:spChg>
        <pc:picChg chg="add mod">
          <ac:chgData name="PhD - Xianzhi Zeng" userId="S::xianzhi_xianzhi@mymail.sutd.edu.sg::1f759a8b-22a1-4d87-b9a3-8e74debcf565" providerId="AD" clId="Web-{FF795FFB-18D5-4F76-912F-B65D3979B08B}" dt="2023-10-31T07:01:32.561" v="3376" actId="1076"/>
          <ac:picMkLst>
            <pc:docMk/>
            <pc:sldMk cId="1284148172" sldId="443"/>
            <ac:picMk id="5" creationId="{0093DB6E-0CCB-6C88-AFDB-38397E52D2C6}"/>
          </ac:picMkLst>
        </pc:picChg>
        <pc:picChg chg="add mod">
          <ac:chgData name="PhD - Xianzhi Zeng" userId="S::xianzhi_xianzhi@mymail.sutd.edu.sg::1f759a8b-22a1-4d87-b9a3-8e74debcf565" providerId="AD" clId="Web-{FF795FFB-18D5-4F76-912F-B65D3979B08B}" dt="2023-10-31T07:01:38.702" v="3380" actId="1076"/>
          <ac:picMkLst>
            <pc:docMk/>
            <pc:sldMk cId="1284148172" sldId="443"/>
            <ac:picMk id="6" creationId="{9C61A9B1-76E1-5827-C89E-8B8284C643DB}"/>
          </ac:picMkLst>
        </pc:picChg>
        <pc:picChg chg="add mod">
          <ac:chgData name="PhD - Xianzhi Zeng" userId="S::xianzhi_xianzhi@mymail.sutd.edu.sg::1f759a8b-22a1-4d87-b9a3-8e74debcf565" providerId="AD" clId="Web-{FF795FFB-18D5-4F76-912F-B65D3979B08B}" dt="2023-10-31T07:01:54.171" v="3382" actId="1076"/>
          <ac:picMkLst>
            <pc:docMk/>
            <pc:sldMk cId="1284148172" sldId="443"/>
            <ac:picMk id="7" creationId="{2F1FF88A-B9FD-A7B5-46DC-783294CEBBF6}"/>
          </ac:picMkLst>
        </pc:picChg>
      </pc:sldChg>
      <pc:sldChg chg="addSp delSp modSp new">
        <pc:chgData name="PhD - Xianzhi Zeng" userId="S::xianzhi_xianzhi@mymail.sutd.edu.sg::1f759a8b-22a1-4d87-b9a3-8e74debcf565" providerId="AD" clId="Web-{FF795FFB-18D5-4F76-912F-B65D3979B08B}" dt="2023-10-31T07:30:25.541" v="3695" actId="20577"/>
        <pc:sldMkLst>
          <pc:docMk/>
          <pc:sldMk cId="230368299" sldId="444"/>
        </pc:sldMkLst>
        <pc:spChg chg="mod">
          <ac:chgData name="PhD - Xianzhi Zeng" userId="S::xianzhi_xianzhi@mymail.sutd.edu.sg::1f759a8b-22a1-4d87-b9a3-8e74debcf565" providerId="AD" clId="Web-{FF795FFB-18D5-4F76-912F-B65D3979B08B}" dt="2023-10-31T07:20:17.536" v="3516" actId="20577"/>
          <ac:spMkLst>
            <pc:docMk/>
            <pc:sldMk cId="230368299" sldId="444"/>
            <ac:spMk id="2" creationId="{A2127EE7-070E-8A3A-7BBA-04B98C7576FB}"/>
          </ac:spMkLst>
        </pc:spChg>
        <pc:spChg chg="mod">
          <ac:chgData name="PhD - Xianzhi Zeng" userId="S::xianzhi_xianzhi@mymail.sutd.edu.sg::1f759a8b-22a1-4d87-b9a3-8e74debcf565" providerId="AD" clId="Web-{FF795FFB-18D5-4F76-912F-B65D3979B08B}" dt="2023-10-31T07:30:25.541" v="3695" actId="20577"/>
          <ac:spMkLst>
            <pc:docMk/>
            <pc:sldMk cId="230368299" sldId="444"/>
            <ac:spMk id="3" creationId="{AF69A979-ECC4-1BE6-3143-FA66FDDC8AB5}"/>
          </ac:spMkLst>
        </pc:spChg>
        <pc:picChg chg="add mod">
          <ac:chgData name="PhD - Xianzhi Zeng" userId="S::xianzhi_xianzhi@mymail.sutd.edu.sg::1f759a8b-22a1-4d87-b9a3-8e74debcf565" providerId="AD" clId="Web-{FF795FFB-18D5-4F76-912F-B65D3979B08B}" dt="2023-10-31T07:27:13.425" v="3600" actId="1076"/>
          <ac:picMkLst>
            <pc:docMk/>
            <pc:sldMk cId="230368299" sldId="444"/>
            <ac:picMk id="5" creationId="{523FED1F-15F5-28A0-EA1A-AA183E99F1B9}"/>
          </ac:picMkLst>
        </pc:picChg>
        <pc:picChg chg="add del mod">
          <ac:chgData name="PhD - Xianzhi Zeng" userId="S::xianzhi_xianzhi@mymail.sutd.edu.sg::1f759a8b-22a1-4d87-b9a3-8e74debcf565" providerId="AD" clId="Web-{FF795FFB-18D5-4F76-912F-B65D3979B08B}" dt="2023-10-31T07:27:47.645" v="3606"/>
          <ac:picMkLst>
            <pc:docMk/>
            <pc:sldMk cId="230368299" sldId="444"/>
            <ac:picMk id="6" creationId="{70B14498-6DFF-C58A-C61B-258795AA0DB2}"/>
          </ac:picMkLst>
        </pc:picChg>
        <pc:picChg chg="add mod">
          <ac:chgData name="PhD - Xianzhi Zeng" userId="S::xianzhi_xianzhi@mymail.sutd.edu.sg::1f759a8b-22a1-4d87-b9a3-8e74debcf565" providerId="AD" clId="Web-{FF795FFB-18D5-4F76-912F-B65D3979B08B}" dt="2023-10-31T07:27:56.161" v="3609" actId="14100"/>
          <ac:picMkLst>
            <pc:docMk/>
            <pc:sldMk cId="230368299" sldId="444"/>
            <ac:picMk id="7" creationId="{56384054-1DD8-7E5A-5BCC-348A2959D1F4}"/>
          </ac:picMkLst>
        </pc:picChg>
        <pc:picChg chg="add del mod">
          <ac:chgData name="PhD - Xianzhi Zeng" userId="S::xianzhi_xianzhi@mymail.sutd.edu.sg::1f759a8b-22a1-4d87-b9a3-8e74debcf565" providerId="AD" clId="Web-{FF795FFB-18D5-4F76-912F-B65D3979B08B}" dt="2023-10-31T07:28:27.693" v="3630"/>
          <ac:picMkLst>
            <pc:docMk/>
            <pc:sldMk cId="230368299" sldId="444"/>
            <ac:picMk id="8" creationId="{343FF9EE-B710-5210-D69F-AB3DEBC97CF5}"/>
          </ac:picMkLst>
        </pc:picChg>
      </pc:sldChg>
      <pc:sldChg chg="addSp delSp modSp new">
        <pc:chgData name="PhD - Xianzhi Zeng" userId="S::xianzhi_xianzhi@mymail.sutd.edu.sg::1f759a8b-22a1-4d87-b9a3-8e74debcf565" providerId="AD" clId="Web-{FF795FFB-18D5-4F76-912F-B65D3979B08B}" dt="2023-10-31T07:50:50.206" v="4302" actId="20577"/>
        <pc:sldMkLst>
          <pc:docMk/>
          <pc:sldMk cId="294039928" sldId="445"/>
        </pc:sldMkLst>
        <pc:spChg chg="mod">
          <ac:chgData name="PhD - Xianzhi Zeng" userId="S::xianzhi_xianzhi@mymail.sutd.edu.sg::1f759a8b-22a1-4d87-b9a3-8e74debcf565" providerId="AD" clId="Web-{FF795FFB-18D5-4F76-912F-B65D3979B08B}" dt="2023-10-31T07:43:15.379" v="4086" actId="20577"/>
          <ac:spMkLst>
            <pc:docMk/>
            <pc:sldMk cId="294039928" sldId="445"/>
            <ac:spMk id="2" creationId="{D49A88B9-75F2-40A4-83A9-C567FCF895BE}"/>
          </ac:spMkLst>
        </pc:spChg>
        <pc:spChg chg="del">
          <ac:chgData name="PhD - Xianzhi Zeng" userId="S::xianzhi_xianzhi@mymail.sutd.edu.sg::1f759a8b-22a1-4d87-b9a3-8e74debcf565" providerId="AD" clId="Web-{FF795FFB-18D5-4F76-912F-B65D3979B08B}" dt="2023-10-31T07:31:08.089" v="3722"/>
          <ac:spMkLst>
            <pc:docMk/>
            <pc:sldMk cId="294039928" sldId="445"/>
            <ac:spMk id="3" creationId="{849AF1D5-01E0-E90A-4BCE-AA323B5F1406}"/>
          </ac:spMkLst>
        </pc:spChg>
        <pc:spChg chg="mod">
          <ac:chgData name="PhD - Xianzhi Zeng" userId="S::xianzhi_xianzhi@mymail.sutd.edu.sg::1f759a8b-22a1-4d87-b9a3-8e74debcf565" providerId="AD" clId="Web-{FF795FFB-18D5-4F76-912F-B65D3979B08B}" dt="2023-10-31T07:50:50.206" v="4302" actId="20577"/>
          <ac:spMkLst>
            <pc:docMk/>
            <pc:sldMk cId="294039928" sldId="445"/>
            <ac:spMk id="7" creationId="{4F69ABF3-4E48-8E76-233E-823988DD8861}"/>
          </ac:spMkLst>
        </pc:spChg>
        <pc:spChg chg="add del mod">
          <ac:chgData name="PhD - Xianzhi Zeng" userId="S::xianzhi_xianzhi@mymail.sutd.edu.sg::1f759a8b-22a1-4d87-b9a3-8e74debcf565" providerId="AD" clId="Web-{FF795FFB-18D5-4F76-912F-B65D3979B08B}" dt="2023-10-31T07:44:09.771" v="4101"/>
          <ac:spMkLst>
            <pc:docMk/>
            <pc:sldMk cId="294039928" sldId="445"/>
            <ac:spMk id="9" creationId="{A09FFF8B-C607-8D5A-9EA1-E170A6489A46}"/>
          </ac:spMkLst>
        </pc:spChg>
        <pc:picChg chg="add mod">
          <ac:chgData name="PhD - Xianzhi Zeng" userId="S::xianzhi_xianzhi@mymail.sutd.edu.sg::1f759a8b-22a1-4d87-b9a3-8e74debcf565" providerId="AD" clId="Web-{FF795FFB-18D5-4F76-912F-B65D3979B08B}" dt="2023-10-31T07:31:20.339" v="3729" actId="14100"/>
          <ac:picMkLst>
            <pc:docMk/>
            <pc:sldMk cId="294039928" sldId="445"/>
            <ac:picMk id="5" creationId="{FF842587-56EA-B218-522B-36F53274B7FA}"/>
          </ac:picMkLst>
        </pc:picChg>
      </pc:sldChg>
      <pc:sldChg chg="addSp modSp new">
        <pc:chgData name="PhD - Xianzhi Zeng" userId="S::xianzhi_xianzhi@mymail.sutd.edu.sg::1f759a8b-22a1-4d87-b9a3-8e74debcf565" providerId="AD" clId="Web-{FF795FFB-18D5-4F76-912F-B65D3979B08B}" dt="2023-10-31T07:43:02.284" v="4080" actId="20577"/>
        <pc:sldMkLst>
          <pc:docMk/>
          <pc:sldMk cId="4134973489" sldId="446"/>
        </pc:sldMkLst>
        <pc:spChg chg="mod">
          <ac:chgData name="PhD - Xianzhi Zeng" userId="S::xianzhi_xianzhi@mymail.sutd.edu.sg::1f759a8b-22a1-4d87-b9a3-8e74debcf565" providerId="AD" clId="Web-{FF795FFB-18D5-4F76-912F-B65D3979B08B}" dt="2023-10-31T07:43:02.284" v="4080" actId="20577"/>
          <ac:spMkLst>
            <pc:docMk/>
            <pc:sldMk cId="4134973489" sldId="446"/>
            <ac:spMk id="2" creationId="{A5B058CE-91F2-4A47-9766-AB6F8E71B9C5}"/>
          </ac:spMkLst>
        </pc:spChg>
        <pc:picChg chg="add mod">
          <ac:chgData name="PhD - Xianzhi Zeng" userId="S::xianzhi_xianzhi@mymail.sutd.edu.sg::1f759a8b-22a1-4d87-b9a3-8e74debcf565" providerId="AD" clId="Web-{FF795FFB-18D5-4F76-912F-B65D3979B08B}" dt="2023-10-31T07:36:49.007" v="3816" actId="14100"/>
          <ac:picMkLst>
            <pc:docMk/>
            <pc:sldMk cId="4134973489" sldId="446"/>
            <ac:picMk id="5" creationId="{98ABA62A-A68B-3098-3A6E-B53F5E3284EF}"/>
          </ac:picMkLst>
        </pc:picChg>
      </pc:sldChg>
      <pc:sldChg chg="addSp modSp new">
        <pc:chgData name="PhD - Xianzhi Zeng" userId="S::xianzhi_xianzhi@mymail.sutd.edu.sg::1f759a8b-22a1-4d87-b9a3-8e74debcf565" providerId="AD" clId="Web-{FF795FFB-18D5-4F76-912F-B65D3979B08B}" dt="2023-10-31T07:38:54.823" v="3899" actId="1076"/>
        <pc:sldMkLst>
          <pc:docMk/>
          <pc:sldMk cId="3998162182" sldId="447"/>
        </pc:sldMkLst>
        <pc:spChg chg="mod">
          <ac:chgData name="PhD - Xianzhi Zeng" userId="S::xianzhi_xianzhi@mymail.sutd.edu.sg::1f759a8b-22a1-4d87-b9a3-8e74debcf565" providerId="AD" clId="Web-{FF795FFB-18D5-4F76-912F-B65D3979B08B}" dt="2023-10-31T07:38:22.416" v="3895" actId="20577"/>
          <ac:spMkLst>
            <pc:docMk/>
            <pc:sldMk cId="3998162182" sldId="447"/>
            <ac:spMk id="2" creationId="{8C0F181A-D261-D39A-E1E2-FECD04249EAA}"/>
          </ac:spMkLst>
        </pc:spChg>
        <pc:picChg chg="add mod">
          <ac:chgData name="PhD - Xianzhi Zeng" userId="S::xianzhi_xianzhi@mymail.sutd.edu.sg::1f759a8b-22a1-4d87-b9a3-8e74debcf565" providerId="AD" clId="Web-{FF795FFB-18D5-4F76-912F-B65D3979B08B}" dt="2023-10-31T07:38:54.823" v="3899" actId="1076"/>
          <ac:picMkLst>
            <pc:docMk/>
            <pc:sldMk cId="3998162182" sldId="447"/>
            <ac:picMk id="5" creationId="{141AAA53-B213-8BF8-AD6A-196F614DFA2D}"/>
          </ac:picMkLst>
        </pc:picChg>
      </pc:sldChg>
      <pc:sldChg chg="addSp delSp modSp new">
        <pc:chgData name="PhD - Xianzhi Zeng" userId="S::xianzhi_xianzhi@mymail.sutd.edu.sg::1f759a8b-22a1-4d87-b9a3-8e74debcf565" providerId="AD" clId="Web-{FF795FFB-18D5-4F76-912F-B65D3979B08B}" dt="2023-10-31T07:48:15.717" v="4278" actId="20577"/>
        <pc:sldMkLst>
          <pc:docMk/>
          <pc:sldMk cId="441357239" sldId="448"/>
        </pc:sldMkLst>
        <pc:spChg chg="mod">
          <ac:chgData name="PhD - Xianzhi Zeng" userId="S::xianzhi_xianzhi@mymail.sutd.edu.sg::1f759a8b-22a1-4d87-b9a3-8e74debcf565" providerId="AD" clId="Web-{FF795FFB-18D5-4F76-912F-B65D3979B08B}" dt="2023-10-31T07:48:15.717" v="4278" actId="20577"/>
          <ac:spMkLst>
            <pc:docMk/>
            <pc:sldMk cId="441357239" sldId="448"/>
            <ac:spMk id="2" creationId="{3C817047-AAC1-E9C2-088E-0CF86B6B5C87}"/>
          </ac:spMkLst>
        </pc:spChg>
        <pc:spChg chg="mod">
          <ac:chgData name="PhD - Xianzhi Zeng" userId="S::xianzhi_xianzhi@mymail.sutd.edu.sg::1f759a8b-22a1-4d87-b9a3-8e74debcf565" providerId="AD" clId="Web-{FF795FFB-18D5-4F76-912F-B65D3979B08B}" dt="2023-10-31T07:47:53.560" v="4268" actId="20577"/>
          <ac:spMkLst>
            <pc:docMk/>
            <pc:sldMk cId="441357239" sldId="448"/>
            <ac:spMk id="3" creationId="{B058E6AF-5716-A890-D351-F0ACA1A5EFF7}"/>
          </ac:spMkLst>
        </pc:spChg>
        <pc:picChg chg="add del mod">
          <ac:chgData name="PhD - Xianzhi Zeng" userId="S::xianzhi_xianzhi@mymail.sutd.edu.sg::1f759a8b-22a1-4d87-b9a3-8e74debcf565" providerId="AD" clId="Web-{FF795FFB-18D5-4F76-912F-B65D3979B08B}" dt="2023-10-31T07:46:26.400" v="4177"/>
          <ac:picMkLst>
            <pc:docMk/>
            <pc:sldMk cId="441357239" sldId="448"/>
            <ac:picMk id="5" creationId="{0449F54C-904C-F95A-D903-FD9709B2FF0F}"/>
          </ac:picMkLst>
        </pc:picChg>
        <pc:picChg chg="add mod">
          <ac:chgData name="PhD - Xianzhi Zeng" userId="S::xianzhi_xianzhi@mymail.sutd.edu.sg::1f759a8b-22a1-4d87-b9a3-8e74debcf565" providerId="AD" clId="Web-{FF795FFB-18D5-4F76-912F-B65D3979B08B}" dt="2023-10-31T07:46:38.604" v="4179" actId="1076"/>
          <ac:picMkLst>
            <pc:docMk/>
            <pc:sldMk cId="441357239" sldId="448"/>
            <ac:picMk id="7" creationId="{9255BC87-25F4-E8F0-BB24-A19CDA63BFEB}"/>
          </ac:picMkLst>
        </pc:picChg>
        <pc:picChg chg="add mod">
          <ac:chgData name="PhD - Xianzhi Zeng" userId="S::xianzhi_xianzhi@mymail.sutd.edu.sg::1f759a8b-22a1-4d87-b9a3-8e74debcf565" providerId="AD" clId="Web-{FF795FFB-18D5-4F76-912F-B65D3979B08B}" dt="2023-10-31T07:46:56.261" v="4182" actId="1076"/>
          <ac:picMkLst>
            <pc:docMk/>
            <pc:sldMk cId="441357239" sldId="448"/>
            <ac:picMk id="9" creationId="{FA8457EB-A00C-6584-1BBB-A230C91E1611}"/>
          </ac:picMkLst>
        </pc:picChg>
      </pc:sldChg>
      <pc:sldChg chg="addSp delSp modSp new">
        <pc:chgData name="PhD - Xianzhi Zeng" userId="S::xianzhi_xianzhi@mymail.sutd.edu.sg::1f759a8b-22a1-4d87-b9a3-8e74debcf565" providerId="AD" clId="Web-{FF795FFB-18D5-4F76-912F-B65D3979B08B}" dt="2023-10-31T07:41:40.344" v="4036" actId="1076"/>
        <pc:sldMkLst>
          <pc:docMk/>
          <pc:sldMk cId="2136128116" sldId="449"/>
        </pc:sldMkLst>
        <pc:spChg chg="mod">
          <ac:chgData name="PhD - Xianzhi Zeng" userId="S::xianzhi_xianzhi@mymail.sutd.edu.sg::1f759a8b-22a1-4d87-b9a3-8e74debcf565" providerId="AD" clId="Web-{FF795FFB-18D5-4F76-912F-B65D3979B08B}" dt="2023-10-31T07:41:30.484" v="4031" actId="20577"/>
          <ac:spMkLst>
            <pc:docMk/>
            <pc:sldMk cId="2136128116" sldId="449"/>
            <ac:spMk id="2" creationId="{3CEB5F16-9DD6-DC10-B445-B8B2ACEA7DE3}"/>
          </ac:spMkLst>
        </pc:spChg>
        <pc:spChg chg="del">
          <ac:chgData name="PhD - Xianzhi Zeng" userId="S::xianzhi_xianzhi@mymail.sutd.edu.sg::1f759a8b-22a1-4d87-b9a3-8e74debcf565" providerId="AD" clId="Web-{FF795FFB-18D5-4F76-912F-B65D3979B08B}" dt="2023-10-31T07:41:34.344" v="4032"/>
          <ac:spMkLst>
            <pc:docMk/>
            <pc:sldMk cId="2136128116" sldId="449"/>
            <ac:spMk id="3" creationId="{200294B1-5BB5-7F89-7840-81C24535FEC0}"/>
          </ac:spMkLst>
        </pc:spChg>
        <pc:picChg chg="add mod">
          <ac:chgData name="PhD - Xianzhi Zeng" userId="S::xianzhi_xianzhi@mymail.sutd.edu.sg::1f759a8b-22a1-4d87-b9a3-8e74debcf565" providerId="AD" clId="Web-{FF795FFB-18D5-4F76-912F-B65D3979B08B}" dt="2023-10-31T07:41:40.344" v="4036" actId="1076"/>
          <ac:picMkLst>
            <pc:docMk/>
            <pc:sldMk cId="2136128116" sldId="449"/>
            <ac:picMk id="5" creationId="{FD4E71AD-6CFE-05EA-7F3A-3D73BD81647C}"/>
          </ac:picMkLst>
        </pc:picChg>
      </pc:sldChg>
      <pc:sldChg chg="addSp delSp modSp new">
        <pc:chgData name="PhD - Xianzhi Zeng" userId="S::xianzhi_xianzhi@mymail.sutd.edu.sg::1f759a8b-22a1-4d87-b9a3-8e74debcf565" providerId="AD" clId="Web-{FF795FFB-18D5-4F76-912F-B65D3979B08B}" dt="2023-10-31T08:58:30.776" v="4968" actId="1076"/>
        <pc:sldMkLst>
          <pc:docMk/>
          <pc:sldMk cId="4061987619" sldId="450"/>
        </pc:sldMkLst>
        <pc:spChg chg="mod">
          <ac:chgData name="PhD - Xianzhi Zeng" userId="S::xianzhi_xianzhi@mymail.sutd.edu.sg::1f759a8b-22a1-4d87-b9a3-8e74debcf565" providerId="AD" clId="Web-{FF795FFB-18D5-4F76-912F-B65D3979B08B}" dt="2023-10-31T07:51:26.285" v="4310" actId="20577"/>
          <ac:spMkLst>
            <pc:docMk/>
            <pc:sldMk cId="4061987619" sldId="450"/>
            <ac:spMk id="2" creationId="{9D1BF3FE-0184-1AD9-5A03-19A73A47C211}"/>
          </ac:spMkLst>
        </pc:spChg>
        <pc:spChg chg="mod">
          <ac:chgData name="PhD - Xianzhi Zeng" userId="S::xianzhi_xianzhi@mymail.sutd.edu.sg::1f759a8b-22a1-4d87-b9a3-8e74debcf565" providerId="AD" clId="Web-{FF795FFB-18D5-4F76-912F-B65D3979B08B}" dt="2023-10-31T08:01:58.806" v="4800" actId="14100"/>
          <ac:spMkLst>
            <pc:docMk/>
            <pc:sldMk cId="4061987619" sldId="450"/>
            <ac:spMk id="3" creationId="{D2FB208A-70E9-790C-B66F-447967CC9365}"/>
          </ac:spMkLst>
        </pc:spChg>
        <pc:spChg chg="add mod">
          <ac:chgData name="PhD - Xianzhi Zeng" userId="S::xianzhi_xianzhi@mymail.sutd.edu.sg::1f759a8b-22a1-4d87-b9a3-8e74debcf565" providerId="AD" clId="Web-{FF795FFB-18D5-4F76-912F-B65D3979B08B}" dt="2023-10-31T08:03:53.247" v="4898" actId="1076"/>
          <ac:spMkLst>
            <pc:docMk/>
            <pc:sldMk cId="4061987619" sldId="450"/>
            <ac:spMk id="6" creationId="{E9C03A7E-2500-1649-8217-995FD4D820F2}"/>
          </ac:spMkLst>
        </pc:spChg>
        <pc:spChg chg="add mod">
          <ac:chgData name="PhD - Xianzhi Zeng" userId="S::xianzhi_xianzhi@mymail.sutd.edu.sg::1f759a8b-22a1-4d87-b9a3-8e74debcf565" providerId="AD" clId="Web-{FF795FFB-18D5-4F76-912F-B65D3979B08B}" dt="2023-10-31T08:03:49.825" v="4896" actId="1076"/>
          <ac:spMkLst>
            <pc:docMk/>
            <pc:sldMk cId="4061987619" sldId="450"/>
            <ac:spMk id="8" creationId="{161F90BC-B900-E1CA-3231-98E0578322D0}"/>
          </ac:spMkLst>
        </pc:spChg>
        <pc:spChg chg="add mod">
          <ac:chgData name="PhD - Xianzhi Zeng" userId="S::xianzhi_xianzhi@mymail.sutd.edu.sg::1f759a8b-22a1-4d87-b9a3-8e74debcf565" providerId="AD" clId="Web-{FF795FFB-18D5-4F76-912F-B65D3979B08B}" dt="2023-10-31T08:04:56.640" v="4950" actId="14100"/>
          <ac:spMkLst>
            <pc:docMk/>
            <pc:sldMk cId="4061987619" sldId="450"/>
            <ac:spMk id="11" creationId="{E7143B32-7F99-A00D-56CF-F431B1A38017}"/>
          </ac:spMkLst>
        </pc:spChg>
        <pc:picChg chg="add del mod">
          <ac:chgData name="PhD - Xianzhi Zeng" userId="S::xianzhi_xianzhi@mymail.sutd.edu.sg::1f759a8b-22a1-4d87-b9a3-8e74debcf565" providerId="AD" clId="Web-{FF795FFB-18D5-4F76-912F-B65D3979B08B}" dt="2023-10-31T08:57:50.837" v="4963"/>
          <ac:picMkLst>
            <pc:docMk/>
            <pc:sldMk cId="4061987619" sldId="450"/>
            <ac:picMk id="5" creationId="{A5AC56F6-F84A-4C06-FFE9-0DF723C7940E}"/>
          </ac:picMkLst>
        </pc:picChg>
        <pc:picChg chg="add mod">
          <ac:chgData name="PhD - Xianzhi Zeng" userId="S::xianzhi_xianzhi@mymail.sutd.edu.sg::1f759a8b-22a1-4d87-b9a3-8e74debcf565" providerId="AD" clId="Web-{FF795FFB-18D5-4F76-912F-B65D3979B08B}" dt="2023-10-31T08:58:30.776" v="4968" actId="1076"/>
          <ac:picMkLst>
            <pc:docMk/>
            <pc:sldMk cId="4061987619" sldId="450"/>
            <ac:picMk id="7" creationId="{31E05E2C-FFC3-FE1A-9ED6-962E99D4AF0E}"/>
          </ac:picMkLst>
        </pc:picChg>
        <pc:picChg chg="add mod">
          <ac:chgData name="PhD - Xianzhi Zeng" userId="S::xianzhi_xianzhi@mymail.sutd.edu.sg::1f759a8b-22a1-4d87-b9a3-8e74debcf565" providerId="AD" clId="Web-{FF795FFB-18D5-4F76-912F-B65D3979B08B}" dt="2023-10-31T08:58:06.213" v="4967" actId="1076"/>
          <ac:picMkLst>
            <pc:docMk/>
            <pc:sldMk cId="4061987619" sldId="450"/>
            <ac:picMk id="9" creationId="{3BB6EF78-DD70-8C3B-AFD2-AAE88773B857}"/>
          </ac:picMkLst>
        </pc:picChg>
        <pc:picChg chg="add mod">
          <ac:chgData name="PhD - Xianzhi Zeng" userId="S::xianzhi_xianzhi@mymail.sutd.edu.sg::1f759a8b-22a1-4d87-b9a3-8e74debcf565" providerId="AD" clId="Web-{FF795FFB-18D5-4F76-912F-B65D3979B08B}" dt="2023-10-31T08:04:16.154" v="4906" actId="14100"/>
          <ac:picMkLst>
            <pc:docMk/>
            <pc:sldMk cId="4061987619" sldId="450"/>
            <ac:picMk id="10" creationId="{17D74779-1309-E178-6784-B4BAFB068D99}"/>
          </ac:picMkLst>
        </pc:picChg>
      </pc:sldChg>
      <pc:sldChg chg="addSp modSp new">
        <pc:chgData name="PhD - Xianzhi Zeng" userId="S::xianzhi_xianzhi@mymail.sutd.edu.sg::1f759a8b-22a1-4d87-b9a3-8e74debcf565" providerId="AD" clId="Web-{FF795FFB-18D5-4F76-912F-B65D3979B08B}" dt="2023-10-31T07:56:27.795" v="4660" actId="1076"/>
        <pc:sldMkLst>
          <pc:docMk/>
          <pc:sldMk cId="1237341654" sldId="451"/>
        </pc:sldMkLst>
        <pc:spChg chg="mod">
          <ac:chgData name="PhD - Xianzhi Zeng" userId="S::xianzhi_xianzhi@mymail.sutd.edu.sg::1f759a8b-22a1-4d87-b9a3-8e74debcf565" providerId="AD" clId="Web-{FF795FFB-18D5-4F76-912F-B65D3979B08B}" dt="2023-10-31T07:54:57.636" v="4561" actId="20577"/>
          <ac:spMkLst>
            <pc:docMk/>
            <pc:sldMk cId="1237341654" sldId="451"/>
            <ac:spMk id="2" creationId="{22A5EB91-8825-A9DF-C77B-77139B266D7D}"/>
          </ac:spMkLst>
        </pc:spChg>
        <pc:spChg chg="mod">
          <ac:chgData name="PhD - Xianzhi Zeng" userId="S::xianzhi_xianzhi@mymail.sutd.edu.sg::1f759a8b-22a1-4d87-b9a3-8e74debcf565" providerId="AD" clId="Web-{FF795FFB-18D5-4F76-912F-B65D3979B08B}" dt="2023-10-31T07:55:52.044" v="4624" actId="20577"/>
          <ac:spMkLst>
            <pc:docMk/>
            <pc:sldMk cId="1237341654" sldId="451"/>
            <ac:spMk id="3" creationId="{B216D6AD-19B8-E994-0BFF-A21CC21030FB}"/>
          </ac:spMkLst>
        </pc:spChg>
        <pc:spChg chg="add mod">
          <ac:chgData name="PhD - Xianzhi Zeng" userId="S::xianzhi_xianzhi@mymail.sutd.edu.sg::1f759a8b-22a1-4d87-b9a3-8e74debcf565" providerId="AD" clId="Web-{FF795FFB-18D5-4F76-912F-B65D3979B08B}" dt="2023-10-31T07:56:27.795" v="4660" actId="1076"/>
          <ac:spMkLst>
            <pc:docMk/>
            <pc:sldMk cId="1237341654" sldId="451"/>
            <ac:spMk id="6" creationId="{854A46D4-2A08-E73A-741B-CA69F99819ED}"/>
          </ac:spMkLst>
        </pc:spChg>
        <pc:picChg chg="add mod">
          <ac:chgData name="PhD - Xianzhi Zeng" userId="S::xianzhi_xianzhi@mymail.sutd.edu.sg::1f759a8b-22a1-4d87-b9a3-8e74debcf565" providerId="AD" clId="Web-{FF795FFB-18D5-4F76-912F-B65D3979B08B}" dt="2023-10-31T07:55:56.310" v="4628" actId="1076"/>
          <ac:picMkLst>
            <pc:docMk/>
            <pc:sldMk cId="1237341654" sldId="451"/>
            <ac:picMk id="5" creationId="{F72AE213-9C4B-1ED4-6288-D969ABE2E25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638425" cy="449263"/>
          </a:xfrm>
          <a:prstGeom prst="rect">
            <a:avLst/>
          </a:prstGeom>
          <a:noFill/>
          <a:ln>
            <a:noFill/>
          </a:ln>
        </p:spPr>
        <p:txBody>
          <a:bodyPr spcFirstLastPara="1" wrap="square" lIns="86700" tIns="43350" rIns="86700" bIns="4335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449638" y="0"/>
            <a:ext cx="2638425" cy="449263"/>
          </a:xfrm>
          <a:prstGeom prst="rect">
            <a:avLst/>
          </a:prstGeom>
          <a:noFill/>
          <a:ln>
            <a:noFill/>
          </a:ln>
        </p:spPr>
        <p:txBody>
          <a:bodyPr spcFirstLastPara="1" wrap="square" lIns="86700" tIns="43350" rIns="86700" bIns="4335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806450" y="669925"/>
            <a:ext cx="4476750" cy="33575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09600" y="4252913"/>
            <a:ext cx="4872038" cy="4030662"/>
          </a:xfrm>
          <a:prstGeom prst="rect">
            <a:avLst/>
          </a:prstGeom>
          <a:noFill/>
          <a:ln>
            <a:noFill/>
          </a:ln>
        </p:spPr>
        <p:txBody>
          <a:bodyPr spcFirstLastPara="1" wrap="square" lIns="86700" tIns="43350" rIns="86700" bIns="4335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504238"/>
            <a:ext cx="2638425" cy="447675"/>
          </a:xfrm>
          <a:prstGeom prst="rect">
            <a:avLst/>
          </a:prstGeom>
          <a:noFill/>
          <a:ln>
            <a:noFill/>
          </a:ln>
        </p:spPr>
        <p:txBody>
          <a:bodyPr spcFirstLastPara="1" wrap="square" lIns="86700" tIns="43350" rIns="86700" bIns="4335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449638" y="8504238"/>
            <a:ext cx="2638425" cy="447675"/>
          </a:xfrm>
          <a:prstGeom prst="rect">
            <a:avLst/>
          </a:prstGeom>
          <a:noFill/>
          <a:ln>
            <a:noFill/>
          </a:ln>
        </p:spPr>
        <p:txBody>
          <a:bodyPr spcFirstLastPara="1" wrap="square" lIns="86700" tIns="43350" rIns="86700" bIns="433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sldNum" idx="12"/>
          </p:nvPr>
        </p:nvSpPr>
        <p:spPr>
          <a:xfrm>
            <a:off x="3449638" y="8504238"/>
            <a:ext cx="2638425" cy="447675"/>
          </a:xfrm>
          <a:prstGeom prst="rect">
            <a:avLst/>
          </a:prstGeom>
          <a:noFill/>
          <a:ln>
            <a:noFill/>
          </a:ln>
        </p:spPr>
        <p:txBody>
          <a:bodyPr spcFirstLastPara="1" wrap="square" lIns="86700" tIns="43350" rIns="86700" bIns="433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
        <p:nvSpPr>
          <p:cNvPr id="108" name="Google Shape;108;p1:notes"/>
          <p:cNvSpPr>
            <a:spLocks noGrp="1" noRot="1" noChangeAspect="1"/>
          </p:cNvSpPr>
          <p:nvPr>
            <p:ph type="sldImg" idx="2"/>
          </p:nvPr>
        </p:nvSpPr>
        <p:spPr>
          <a:xfrm>
            <a:off x="806450" y="669925"/>
            <a:ext cx="4476750" cy="33575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1:notes"/>
          <p:cNvSpPr txBox="1">
            <a:spLocks noGrp="1"/>
          </p:cNvSpPr>
          <p:nvPr>
            <p:ph type="body" idx="1"/>
          </p:nvPr>
        </p:nvSpPr>
        <p:spPr>
          <a:xfrm>
            <a:off x="609600" y="4252913"/>
            <a:ext cx="4872038" cy="4030662"/>
          </a:xfrm>
          <a:prstGeom prst="rect">
            <a:avLst/>
          </a:prstGeom>
          <a:noFill/>
          <a:ln>
            <a:noFill/>
          </a:ln>
        </p:spPr>
        <p:txBody>
          <a:bodyPr spcFirstLastPara="1" wrap="square" lIns="86700" tIns="43350" rIns="86700" bIns="43350" anchor="t" anchorCtr="0">
            <a:noAutofit/>
          </a:bodyPr>
          <a:lstStyle/>
          <a:p>
            <a:pPr marL="0" lvl="0" indent="0" algn="l" rtl="0">
              <a:spcBef>
                <a:spcPts val="36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SG" dirty="0"/>
              <a:t>Online PQ can be further optimized by partial codebook update.</a:t>
            </a:r>
          </a:p>
          <a:p>
            <a:r>
              <a:rPr kumimoji="1" lang="en-US" altLang="zh-SG" dirty="0" err="1"/>
              <a:t>Specifically.xxx</a:t>
            </a:r>
            <a:endParaRPr kumimoji="1" lang="zh-SG"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871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SG" dirty="0"/>
              <a:t>Online PQ can be also extended to sliding window case due to its simple </a:t>
            </a:r>
            <a:r>
              <a:rPr kumimoji="1" lang="en-US" altLang="zh-SG" dirty="0" err="1"/>
              <a:t>arithmtic</a:t>
            </a:r>
            <a:r>
              <a:rPr kumimoji="1" lang="en-US" altLang="zh-SG" dirty="0"/>
              <a:t> updating on the </a:t>
            </a:r>
            <a:r>
              <a:rPr kumimoji="1" lang="en-US" altLang="zh-SG" dirty="0" err="1"/>
              <a:t>centroidc</a:t>
            </a:r>
            <a:r>
              <a:rPr kumimoji="1" lang="en-US" altLang="zh-SG" dirty="0"/>
              <a:t>. We can just add the impact of new data for insertion, and </a:t>
            </a:r>
            <a:r>
              <a:rPr kumimoji="1" lang="en-US" altLang="zh-SG" dirty="0" err="1"/>
              <a:t>substract</a:t>
            </a:r>
            <a:r>
              <a:rPr kumimoji="1" lang="en-US" altLang="zh-SG" dirty="0"/>
              <a:t> its impacts for deletion.</a:t>
            </a:r>
            <a:endParaRPr kumimoji="1" lang="zh-SG"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18409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SG" dirty="0"/>
              <a:t>Here is an experimental set </a:t>
            </a:r>
            <a:r>
              <a:rPr kumimoji="1" lang="en-US" altLang="zh-SG" dirty="0" err="1"/>
              <a:t>upxxx</a:t>
            </a:r>
            <a:endParaRPr kumimoji="1" lang="zh-SG"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67246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SG"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17088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SG"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58233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SG"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74528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Approximate Nearest Neighbor  Search is a key operation in managing high dimensional vectors in a database, such as pictures, word embeddings and so on.</a:t>
            </a:r>
          </a:p>
          <a:p>
            <a:r>
              <a:rPr lang="en-US" dirty="0"/>
              <a:t>Here is an example of ANN of information retrieval. In this example, we have saved various images in a database, and each image is encoded as a high dimensional vector, such as this [2.45, 0.252...]. 1.The different value vectors refer to different image content, such as Handsome young man in braces and injured senior.</a:t>
            </a:r>
          </a:p>
          <a:p>
            <a:r>
              <a:rPr lang="en-US" dirty="0"/>
              <a:t> 2.Given an user query of finding k most similar content (k=2), the database will conduct ANN to deliver the desired result. Specifically here, 3. </a:t>
            </a:r>
          </a:p>
          <a:p>
            <a:r>
              <a:rPr lang="en-US" dirty="0"/>
              <a:t>we can find 2 </a:t>
            </a:r>
            <a:r>
              <a:rPr lang="en-US" i="1" dirty="0"/>
              <a:t>Handsome young man in braces as the results, as they are most close to the query vector around [2.5, 0.25,0.25...]</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2</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58126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dirty="0">
                <a:latin typeface="Calibri"/>
                <a:cs typeface="Calibri"/>
              </a:rPr>
              <a:t>In the last slide, we have assumed a static database content of ANN. However, things can be more complicated when the database is dynamically ingesting and deleting data. </a:t>
            </a:r>
            <a:r>
              <a:rPr lang="en-US" dirty="0"/>
              <a:t>For image retrieval in dynamic</a:t>
            </a:r>
          </a:p>
          <a:p>
            <a:r>
              <a:rPr lang="en-US" dirty="0"/>
              <a:t>databases [3], relevant images are retrieved from a constantly changing image collection, and the retrieved</a:t>
            </a:r>
          </a:p>
          <a:p>
            <a:r>
              <a:rPr lang="en-US" dirty="0"/>
              <a:t>images could therefore be different over time given the </a:t>
            </a:r>
          </a:p>
          <a:p>
            <a:pPr marL="0" indent="0"/>
            <a:r>
              <a:rPr lang="en-US" dirty="0"/>
              <a:t>same image query. In such an environment, real-time query needs to be answered based on all the data collected</a:t>
            </a:r>
          </a:p>
          <a:p>
            <a:r>
              <a:rPr lang="en-US" dirty="0"/>
              <a:t>to the database so far.</a:t>
            </a:r>
          </a:p>
          <a:p>
            <a:endParaRPr lang="en-US" dirty="0">
              <a:latin typeface="Calibri"/>
              <a:cs typeface="Calibri"/>
            </a:endParaRPr>
          </a:p>
          <a:p>
            <a:r>
              <a:rPr lang="en-US" dirty="0">
                <a:latin typeface="Calibri"/>
                <a:cs typeface="Calibri"/>
              </a:rPr>
              <a:t>In this shown picture, the new insert content is even more similar to the query, as the handsome man is playing with a basketball, instead of chicken there, subsequently, the </a:t>
            </a:r>
            <a:endParaRPr lang="en-US" dirty="0"/>
          </a:p>
          <a:p>
            <a:r>
              <a:rPr lang="en-US" dirty="0">
                <a:latin typeface="Calibri"/>
                <a:cs typeface="Calibri"/>
              </a:rPr>
              <a:t>Result should be updated as shown above.</a:t>
            </a:r>
          </a:p>
          <a:p>
            <a:endParaRPr lang="en-US" dirty="0"/>
          </a:p>
          <a:p>
            <a:r>
              <a:rPr lang="en-US" dirty="0">
                <a:latin typeface="Calibri"/>
                <a:cs typeface="Calibri"/>
              </a:rPr>
              <a:t>To efficiently serve this kind of dynamic database applications, there is a need of </a:t>
            </a:r>
            <a:r>
              <a:rPr lang="en-US" dirty="0"/>
              <a:t>developing an online</a:t>
            </a:r>
          </a:p>
          <a:p>
            <a:r>
              <a:rPr lang="en-US" dirty="0"/>
              <a:t>approach  accommodating the new streaming data</a:t>
            </a:r>
          </a:p>
          <a:p>
            <a:r>
              <a:rPr lang="en-US" dirty="0"/>
              <a:t>with low computational cost for ANN search</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3</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15251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dirty="0">
                <a:latin typeface="Calibri"/>
                <a:cs typeface="Calibri"/>
              </a:rPr>
              <a:t>Indexing is a </a:t>
            </a:r>
            <a:r>
              <a:rPr lang="en-US" dirty="0"/>
              <a:t>notorious </a:t>
            </a:r>
            <a:r>
              <a:rPr lang="en-US" dirty="0">
                <a:latin typeface="Calibri"/>
                <a:cs typeface="Calibri"/>
              </a:rPr>
              <a:t>challenge for general data management, and it is even harder for online ANN Search. To support efficient retrieval of high dimensional vectors, we need to organize similar vectors close to each other in ANN search. For instance, the vectors of handsome man in braces can be placed together at the 25th region of a list or array, </a:t>
            </a:r>
            <a:endParaRPr lang="en-US" dirty="0"/>
          </a:p>
          <a:p>
            <a:r>
              <a:rPr lang="en-US" dirty="0">
                <a:latin typeface="Calibri"/>
                <a:cs typeface="Calibri"/>
              </a:rPr>
              <a:t>while that for injured senior is at 69 region. After an update of data base, we still want the principle of "</a:t>
            </a:r>
            <a:r>
              <a:rPr lang="en-US" dirty="0"/>
              <a:t>The more similar, the closer" hold, which requires the indexing method to be updated accordingly. </a:t>
            </a:r>
          </a:p>
          <a:p>
            <a:r>
              <a:rPr lang="en-US" dirty="0"/>
              <a:t>Due to its significant impact of result accuracy and costly nature, a question arises as 'how to accurately maintain the indexing with low computational complexity and storage cost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10990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txBox="1">
            <a:spLocks noGrp="1"/>
          </p:cNvSpPr>
          <p:nvPr>
            <p:ph type="sldNum" idx="12"/>
          </p:nvPr>
        </p:nvSpPr>
        <p:spPr>
          <a:xfrm>
            <a:off x="3449638" y="8504238"/>
            <a:ext cx="2638425" cy="447675"/>
          </a:xfrm>
          <a:prstGeom prst="rect">
            <a:avLst/>
          </a:prstGeom>
          <a:noFill/>
          <a:ln>
            <a:noFill/>
          </a:ln>
        </p:spPr>
        <p:txBody>
          <a:bodyPr spcFirstLastPara="1" wrap="square" lIns="86700" tIns="43350" rIns="86700" bIns="4335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
        <p:nvSpPr>
          <p:cNvPr id="108" name="Google Shape;108;p1:notes"/>
          <p:cNvSpPr>
            <a:spLocks noGrp="1" noRot="1" noChangeAspect="1"/>
          </p:cNvSpPr>
          <p:nvPr>
            <p:ph type="sldImg" idx="2"/>
          </p:nvPr>
        </p:nvSpPr>
        <p:spPr>
          <a:xfrm>
            <a:off x="806450" y="669925"/>
            <a:ext cx="4476750" cy="3357563"/>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9" name="Google Shape;109;p1:notes"/>
          <p:cNvSpPr txBox="1">
            <a:spLocks noGrp="1"/>
          </p:cNvSpPr>
          <p:nvPr>
            <p:ph type="body" idx="1"/>
          </p:nvPr>
        </p:nvSpPr>
        <p:spPr>
          <a:xfrm>
            <a:off x="609600" y="4252913"/>
            <a:ext cx="4872038" cy="4030662"/>
          </a:xfrm>
          <a:prstGeom prst="rect">
            <a:avLst/>
          </a:prstGeom>
          <a:noFill/>
          <a:ln>
            <a:noFill/>
          </a:ln>
        </p:spPr>
        <p:txBody>
          <a:bodyPr spcFirstLastPara="1" wrap="square" lIns="86700" tIns="43350" rIns="86700" bIns="43350" anchor="t" anchorCtr="0">
            <a:noAutofit/>
          </a:bodyPr>
          <a:lstStyle/>
          <a:p>
            <a:pPr marL="0" indent="0">
              <a:defRPr/>
            </a:pPr>
            <a:r>
              <a:rPr lang="en-US" dirty="0"/>
              <a:t>However, no</a:t>
            </a:r>
            <a:r>
              <a:rPr lang="en-US" altLang="zh-CN" dirty="0"/>
              <a:t>n</a:t>
            </a:r>
            <a:r>
              <a:rPr lang="en-US" dirty="0"/>
              <a:t>e of existing works can answer this question well, as they are either too costly to update, or will become more and more inaccurate during the online update of data. </a:t>
            </a:r>
          </a:p>
        </p:txBody>
      </p:sp>
    </p:spTree>
    <p:extLst>
      <p:ext uri="{BB962C8B-B14F-4D97-AF65-F5344CB8AC3E}">
        <p14:creationId xmlns:p14="http://schemas.microsoft.com/office/powerpoint/2010/main" val="4161458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SG" dirty="0"/>
              <a:t>The first category is data dependent indexing, which build the indexes based one the data properties.</a:t>
            </a:r>
          </a:p>
          <a:p>
            <a:r>
              <a:rPr kumimoji="1" lang="en-US" altLang="zh-SG" dirty="0"/>
              <a:t>The property can be centroid as used in product quantization, or be defined under some arbitrary function in the learned hash.</a:t>
            </a:r>
          </a:p>
          <a:p>
            <a:r>
              <a:rPr kumimoji="1" lang="en-US" altLang="zh-SG" dirty="0"/>
              <a:t>By considering data properties, we can c</a:t>
            </a:r>
            <a:r>
              <a:rPr lang="en-US" altLang="zh-SG" dirty="0"/>
              <a:t>onceptually achieve more accurate and efficient indexing. However, updating such index is usually costly due to the changed data properties. For instance, if the new image of men in braces playing basketball is inserted, we need to reconstruct the indexing of existing data, such as move the picture of ‘men playing chicken’</a:t>
            </a:r>
          </a:p>
          <a:p>
            <a:r>
              <a:rPr kumimoji="1" lang="en-US" altLang="zh-SG" dirty="0"/>
              <a:t>   to different indexing position.</a:t>
            </a:r>
            <a:endParaRPr kumimoji="1" lang="zh-SG"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62981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SG" dirty="0"/>
              <a:t>On the contrary, we can also use pre-defined rules, like the LSH to conduct data independent indexing. For instance, the new image can be hashed directly to the shown place using LSH. Although much less </a:t>
            </a:r>
            <a:r>
              <a:rPr kumimoji="1" lang="en-US" altLang="zh-SG" dirty="0" err="1"/>
              <a:t>udate</a:t>
            </a:r>
            <a:r>
              <a:rPr kumimoji="1" lang="en-US" altLang="zh-SG" dirty="0"/>
              <a:t> is required, the accuracy can be low due to the ignorance of data properties.</a:t>
            </a:r>
            <a:endParaRPr kumimoji="1" lang="zh-SG" altLang="en-US" dirty="0"/>
          </a:p>
        </p:txBody>
      </p:sp>
      <p:sp>
        <p:nvSpPr>
          <p:cNvPr id="4" name="灯片编号占位符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5005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a:ea typeface="Calibri"/>
                <a:cs typeface="Calibri"/>
              </a:rPr>
              <a:t>Faced with the limitations of either low accuracy or low accuracy in existing woks, they propose the online product </a:t>
            </a:r>
            <a:r>
              <a:rPr lang="en-US" dirty="0" err="1">
                <a:latin typeface="Calibri"/>
                <a:ea typeface="Calibri"/>
                <a:cs typeface="Calibri"/>
              </a:rPr>
              <a:t>quantilization</a:t>
            </a:r>
            <a:r>
              <a:rPr lang="en-US" dirty="0">
                <a:latin typeface="Calibri"/>
                <a:ea typeface="Calibri"/>
                <a:cs typeface="Calibri"/>
              </a:rPr>
              <a:t>. The key insight of online PQ is to  achieve data-dependent indexing in an incremental and one-shot manner. Specifically, online PQ is a natural extension of PQ to streaming data. While PQ requires to rebuild codebook on all obtained data, online PQ just use the new data for updating. For instance, the original 25 indexing object is updated into 25.1, due to the new image. Moreover, all of the existing data can remain unchanged in their encoding and code book.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8</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246622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Char char="•"/>
            </a:pPr>
            <a:r>
              <a:rPr lang="en-US" dirty="0"/>
              <a:t>Here is an overview of algorithm, and please fere to xxx for its error bounds.</a:t>
            </a:r>
          </a:p>
          <a:p>
            <a:pPr marL="285750" indent="-285750">
              <a:buChar char="•"/>
            </a:pPr>
            <a:endParaRPr lang="en-US" dirty="0"/>
          </a:p>
          <a:p>
            <a:pPr marL="285750" indent="-285750">
              <a:buChar char="•"/>
            </a:pPr>
            <a:r>
              <a:rPr lang="en-US" dirty="0"/>
              <a:t>Inherit the ‘subspace’ from PQ to partition dimensions.</a:t>
            </a:r>
          </a:p>
          <a:p>
            <a:r>
              <a:rPr lang="en-US" dirty="0">
                <a:latin typeface="Calibri"/>
                <a:ea typeface="Calibri"/>
                <a:cs typeface="Calibri"/>
              </a:rPr>
              <a:t>For instance, the 6-dimension data shown here is partitioned into 3 subspaces, and each subspace have 256 clusters in this example.</a:t>
            </a:r>
          </a:p>
          <a:p>
            <a:endParaRPr lang="en-US" dirty="0">
              <a:latin typeface="Calibri"/>
              <a:ea typeface="Calibri"/>
              <a:cs typeface="Calibri"/>
            </a:endParaRPr>
          </a:p>
          <a:p>
            <a:r>
              <a:rPr lang="en-US" dirty="0">
                <a:latin typeface="Calibri"/>
                <a:ea typeface="Calibri"/>
                <a:cs typeface="Calibri"/>
              </a:rPr>
              <a:t>.For each subspace, online PQ does not change the number of clusters, but only update centroid by a simple linear equation.</a:t>
            </a:r>
          </a:p>
          <a:p>
            <a:r>
              <a:rPr lang="en-US" dirty="0">
                <a:latin typeface="Calibri"/>
                <a:ea typeface="Calibri"/>
                <a:cs typeface="Calibri"/>
              </a:rPr>
              <a:t>Such update can also be extended to minibatch, as we can accumulate the contribution of the whole mini batch to update the centroid.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9</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17757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p109"/>
          <p:cNvSpPr txBox="1">
            <a:spLocks noGrp="1"/>
          </p:cNvSpPr>
          <p:nvPr>
            <p:ph type="ctrTitle"/>
          </p:nvPr>
        </p:nvSpPr>
        <p:spPr>
          <a:xfrm>
            <a:off x="990600" y="1676400"/>
            <a:ext cx="7772400" cy="146208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0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SzPts val="1920"/>
              <a:buFont typeface="Noto Sans Symbols"/>
              <a:buNone/>
              <a:defRPr/>
            </a:lvl1pPr>
            <a:lvl2pPr lvl="1" algn="l">
              <a:spcBef>
                <a:spcPts val="360"/>
              </a:spcBef>
              <a:spcAft>
                <a:spcPts val="0"/>
              </a:spcAft>
              <a:buSzPts val="990"/>
              <a:buChar char="■"/>
              <a:defRPr/>
            </a:lvl2pPr>
            <a:lvl3pPr lvl="2" algn="l">
              <a:spcBef>
                <a:spcPts val="360"/>
              </a:spcBef>
              <a:spcAft>
                <a:spcPts val="0"/>
              </a:spcAft>
              <a:buSzPts val="900"/>
              <a:buChar char="■"/>
              <a:defRPr/>
            </a:lvl3pPr>
            <a:lvl4pPr lvl="3" algn="l">
              <a:spcBef>
                <a:spcPts val="360"/>
              </a:spcBef>
              <a:spcAft>
                <a:spcPts val="0"/>
              </a:spcAft>
              <a:buSzPts val="990"/>
              <a:buChar char="■"/>
              <a:defRPr/>
            </a:lvl4pPr>
            <a:lvl5pPr lvl="4" algn="l">
              <a:spcBef>
                <a:spcPts val="360"/>
              </a:spcBef>
              <a:spcAft>
                <a:spcPts val="0"/>
              </a:spcAft>
              <a:buSzPts val="900"/>
              <a:buChar char="■"/>
              <a:defRPr/>
            </a:lvl5pPr>
            <a:lvl6pPr lvl="5" algn="l">
              <a:spcBef>
                <a:spcPts val="360"/>
              </a:spcBef>
              <a:spcAft>
                <a:spcPts val="0"/>
              </a:spcAft>
              <a:buSzPts val="900"/>
              <a:buChar char="■"/>
              <a:defRPr/>
            </a:lvl6pPr>
            <a:lvl7pPr lvl="6" algn="l">
              <a:spcBef>
                <a:spcPts val="360"/>
              </a:spcBef>
              <a:spcAft>
                <a:spcPts val="0"/>
              </a:spcAft>
              <a:buSzPts val="900"/>
              <a:buChar char="■"/>
              <a:defRPr/>
            </a:lvl7pPr>
            <a:lvl8pPr lvl="7" algn="l">
              <a:spcBef>
                <a:spcPts val="360"/>
              </a:spcBef>
              <a:spcAft>
                <a:spcPts val="0"/>
              </a:spcAft>
              <a:buSzPts val="900"/>
              <a:buChar char="■"/>
              <a:defRPr/>
            </a:lvl8pPr>
            <a:lvl9pPr lvl="8" algn="l">
              <a:spcBef>
                <a:spcPts val="360"/>
              </a:spcBef>
              <a:spcAft>
                <a:spcPts val="0"/>
              </a:spcAft>
              <a:buSzPts val="900"/>
              <a:buChar char="■"/>
              <a:defRPr/>
            </a:lvl9pPr>
          </a:lstStyle>
          <a:p>
            <a:endParaRPr/>
          </a:p>
        </p:txBody>
      </p:sp>
      <p:sp>
        <p:nvSpPr>
          <p:cNvPr id="20" name="Google Shape;20;p109"/>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09"/>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1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09"/>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b="0" i="0" u="none" strike="noStrike" cap="none">
                <a:solidFill>
                  <a:schemeClr val="dk1"/>
                </a:solidFill>
                <a:latin typeface="Tahoma"/>
                <a:ea typeface="Tahoma"/>
                <a:cs typeface="Tahoma"/>
                <a:sym typeface="Tahoma"/>
              </a:defRPr>
            </a:lvl1pPr>
            <a:lvl2pPr marL="0" lvl="1" indent="0" algn="r">
              <a:spcBef>
                <a:spcPts val="0"/>
              </a:spcBef>
              <a:spcAft>
                <a:spcPts val="0"/>
              </a:spcAft>
              <a:buNone/>
              <a:defRPr sz="1400" b="0" i="0" u="none" strike="noStrike" cap="none">
                <a:solidFill>
                  <a:schemeClr val="dk1"/>
                </a:solidFill>
                <a:latin typeface="Tahoma"/>
                <a:ea typeface="Tahoma"/>
                <a:cs typeface="Tahoma"/>
                <a:sym typeface="Tahoma"/>
              </a:defRPr>
            </a:lvl2pPr>
            <a:lvl3pPr marL="0" lvl="2" indent="0" algn="r">
              <a:spcBef>
                <a:spcPts val="0"/>
              </a:spcBef>
              <a:spcAft>
                <a:spcPts val="0"/>
              </a:spcAft>
              <a:buNone/>
              <a:defRPr sz="1400" b="0" i="0" u="none" strike="noStrike" cap="none">
                <a:solidFill>
                  <a:schemeClr val="dk1"/>
                </a:solidFill>
                <a:latin typeface="Tahoma"/>
                <a:ea typeface="Tahoma"/>
                <a:cs typeface="Tahoma"/>
                <a:sym typeface="Tahoma"/>
              </a:defRPr>
            </a:lvl3pPr>
            <a:lvl4pPr marL="0" lvl="3" indent="0" algn="r">
              <a:spcBef>
                <a:spcPts val="0"/>
              </a:spcBef>
              <a:spcAft>
                <a:spcPts val="0"/>
              </a:spcAft>
              <a:buNone/>
              <a:defRPr sz="1400" b="0" i="0" u="none" strike="noStrike" cap="none">
                <a:solidFill>
                  <a:schemeClr val="dk1"/>
                </a:solidFill>
                <a:latin typeface="Tahoma"/>
                <a:ea typeface="Tahoma"/>
                <a:cs typeface="Tahoma"/>
                <a:sym typeface="Tahoma"/>
              </a:defRPr>
            </a:lvl4pPr>
            <a:lvl5pPr marL="0" lvl="4" indent="0" algn="r">
              <a:spcBef>
                <a:spcPts val="0"/>
              </a:spcBef>
              <a:spcAft>
                <a:spcPts val="0"/>
              </a:spcAft>
              <a:buNone/>
              <a:defRPr sz="1400" b="0" i="0" u="none" strike="noStrike" cap="none">
                <a:solidFill>
                  <a:schemeClr val="dk1"/>
                </a:solidFill>
                <a:latin typeface="Tahoma"/>
                <a:ea typeface="Tahoma"/>
                <a:cs typeface="Tahoma"/>
                <a:sym typeface="Tahoma"/>
              </a:defRPr>
            </a:lvl5pPr>
            <a:lvl6pPr marL="0" lvl="5" indent="0" algn="r">
              <a:spcBef>
                <a:spcPts val="0"/>
              </a:spcBef>
              <a:spcAft>
                <a:spcPts val="0"/>
              </a:spcAft>
              <a:buNone/>
              <a:defRPr sz="1400" b="0" i="0" u="none" strike="noStrike" cap="none">
                <a:solidFill>
                  <a:schemeClr val="dk1"/>
                </a:solidFill>
                <a:latin typeface="Tahoma"/>
                <a:ea typeface="Tahoma"/>
                <a:cs typeface="Tahoma"/>
                <a:sym typeface="Tahoma"/>
              </a:defRPr>
            </a:lvl6pPr>
            <a:lvl7pPr marL="0" lvl="6" indent="0" algn="r">
              <a:spcBef>
                <a:spcPts val="0"/>
              </a:spcBef>
              <a:spcAft>
                <a:spcPts val="0"/>
              </a:spcAft>
              <a:buNone/>
              <a:defRPr sz="1400" b="0" i="0" u="none" strike="noStrike" cap="none">
                <a:solidFill>
                  <a:schemeClr val="dk1"/>
                </a:solidFill>
                <a:latin typeface="Tahoma"/>
                <a:ea typeface="Tahoma"/>
                <a:cs typeface="Tahoma"/>
                <a:sym typeface="Tahoma"/>
              </a:defRPr>
            </a:lvl7pPr>
            <a:lvl8pPr marL="0" lvl="7" indent="0" algn="r">
              <a:spcBef>
                <a:spcPts val="0"/>
              </a:spcBef>
              <a:spcAft>
                <a:spcPts val="0"/>
              </a:spcAft>
              <a:buNone/>
              <a:defRPr sz="1400" b="0" i="0" u="none" strike="noStrike" cap="none">
                <a:solidFill>
                  <a:schemeClr val="dk1"/>
                </a:solidFill>
                <a:latin typeface="Tahoma"/>
                <a:ea typeface="Tahoma"/>
                <a:cs typeface="Tahoma"/>
                <a:sym typeface="Tahoma"/>
              </a:defRPr>
            </a:lvl8pPr>
            <a:lvl9pPr marL="0" lvl="8" indent="0" algn="r">
              <a:spcBef>
                <a:spcPts val="0"/>
              </a:spcBef>
              <a:spcAft>
                <a:spcPts val="0"/>
              </a:spcAft>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4"/>
        <p:cNvGrpSpPr/>
        <p:nvPr/>
      </p:nvGrpSpPr>
      <p:grpSpPr>
        <a:xfrm>
          <a:off x="0" y="0"/>
          <a:ext cx="0" cy="0"/>
          <a:chOff x="0" y="0"/>
          <a:chExt cx="0" cy="0"/>
        </a:xfrm>
      </p:grpSpPr>
      <p:sp>
        <p:nvSpPr>
          <p:cNvPr id="75" name="Google Shape;75;p118"/>
          <p:cNvSpPr txBox="1">
            <a:spLocks noGrp="1"/>
          </p:cNvSpPr>
          <p:nvPr>
            <p:ph type="title"/>
          </p:nvPr>
        </p:nvSpPr>
        <p:spPr>
          <a:xfrm>
            <a:off x="1150938" y="253430"/>
            <a:ext cx="6301381" cy="10873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8"/>
          <p:cNvSpPr txBox="1">
            <a:spLocks noGrp="1"/>
          </p:cNvSpPr>
          <p:nvPr>
            <p:ph type="body" idx="1"/>
          </p:nvPr>
        </p:nvSpPr>
        <p:spPr>
          <a:xfrm rot="5400000">
            <a:off x="3011488" y="-25598"/>
            <a:ext cx="4114800" cy="7772400"/>
          </a:xfrm>
          <a:prstGeom prst="rect">
            <a:avLst/>
          </a:prstGeom>
          <a:noFill/>
          <a:ln>
            <a:noFill/>
          </a:ln>
        </p:spPr>
        <p:txBody>
          <a:bodyPr spcFirstLastPara="1" wrap="square" lIns="91425" tIns="45700" rIns="91425" bIns="45700" anchor="t" anchorCtr="0">
            <a:noAutofit/>
          </a:bodyPr>
          <a:lstStyle>
            <a:lvl1pPr marL="457200" lvl="0" indent="-297180" algn="l">
              <a:spcBef>
                <a:spcPts val="360"/>
              </a:spcBef>
              <a:spcAft>
                <a:spcPts val="0"/>
              </a:spcAft>
              <a:buSzPts val="1080"/>
              <a:buChar char="■"/>
              <a:defRPr/>
            </a:lvl1pPr>
            <a:lvl2pPr marL="914400" lvl="1" indent="-291465" algn="l">
              <a:spcBef>
                <a:spcPts val="360"/>
              </a:spcBef>
              <a:spcAft>
                <a:spcPts val="0"/>
              </a:spcAft>
              <a:buSzPts val="990"/>
              <a:buChar char="■"/>
              <a:defRPr/>
            </a:lvl2pPr>
            <a:lvl3pPr marL="1371600" lvl="2" indent="-285750" algn="l">
              <a:spcBef>
                <a:spcPts val="360"/>
              </a:spcBef>
              <a:spcAft>
                <a:spcPts val="0"/>
              </a:spcAft>
              <a:buSzPts val="900"/>
              <a:buChar char="■"/>
              <a:defRPr/>
            </a:lvl3pPr>
            <a:lvl4pPr marL="1828800" lvl="3" indent="-291464" algn="l">
              <a:spcBef>
                <a:spcPts val="360"/>
              </a:spcBef>
              <a:spcAft>
                <a:spcPts val="0"/>
              </a:spcAft>
              <a:buSzPts val="990"/>
              <a:buChar char="■"/>
              <a:defRPr/>
            </a:lvl4pPr>
            <a:lvl5pPr marL="2286000" lvl="4" indent="-285750" algn="l">
              <a:spcBef>
                <a:spcPts val="360"/>
              </a:spcBef>
              <a:spcAft>
                <a:spcPts val="0"/>
              </a:spcAft>
              <a:buSzPts val="900"/>
              <a:buChar char="■"/>
              <a:defRPr/>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285750" algn="l">
              <a:spcBef>
                <a:spcPts val="360"/>
              </a:spcBef>
              <a:spcAft>
                <a:spcPts val="0"/>
              </a:spcAft>
              <a:buSzPts val="900"/>
              <a:buChar char="■"/>
              <a:defRPr/>
            </a:lvl9pPr>
          </a:lstStyle>
          <a:p>
            <a:endParaRPr/>
          </a:p>
        </p:txBody>
      </p:sp>
      <p:sp>
        <p:nvSpPr>
          <p:cNvPr id="77" name="Google Shape;77;p118"/>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18"/>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8"/>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80"/>
        <p:cNvGrpSpPr/>
        <p:nvPr/>
      </p:nvGrpSpPr>
      <p:grpSpPr>
        <a:xfrm>
          <a:off x="0" y="0"/>
          <a:ext cx="0" cy="0"/>
          <a:chOff x="0" y="0"/>
          <a:chExt cx="0" cy="0"/>
        </a:xfrm>
      </p:grpSpPr>
      <p:sp>
        <p:nvSpPr>
          <p:cNvPr id="81" name="Google Shape;81;p119"/>
          <p:cNvSpPr txBox="1">
            <a:spLocks noGrp="1"/>
          </p:cNvSpPr>
          <p:nvPr>
            <p:ph type="title"/>
          </p:nvPr>
        </p:nvSpPr>
        <p:spPr>
          <a:xfrm rot="5400000">
            <a:off x="5020469" y="2197894"/>
            <a:ext cx="5918200" cy="19510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19"/>
          <p:cNvSpPr txBox="1">
            <a:spLocks noGrp="1"/>
          </p:cNvSpPr>
          <p:nvPr>
            <p:ph type="body" idx="1"/>
          </p:nvPr>
        </p:nvSpPr>
        <p:spPr>
          <a:xfrm rot="5400000">
            <a:off x="1042194" y="323057"/>
            <a:ext cx="5918200" cy="5700712"/>
          </a:xfrm>
          <a:prstGeom prst="rect">
            <a:avLst/>
          </a:prstGeom>
          <a:noFill/>
          <a:ln>
            <a:noFill/>
          </a:ln>
        </p:spPr>
        <p:txBody>
          <a:bodyPr spcFirstLastPara="1" wrap="square" lIns="91425" tIns="45700" rIns="91425" bIns="45700" anchor="t" anchorCtr="0">
            <a:noAutofit/>
          </a:bodyPr>
          <a:lstStyle>
            <a:lvl1pPr marL="457200" lvl="0" indent="-297180" algn="l">
              <a:spcBef>
                <a:spcPts val="360"/>
              </a:spcBef>
              <a:spcAft>
                <a:spcPts val="0"/>
              </a:spcAft>
              <a:buSzPts val="1080"/>
              <a:buChar char="■"/>
              <a:defRPr/>
            </a:lvl1pPr>
            <a:lvl2pPr marL="914400" lvl="1" indent="-291465" algn="l">
              <a:spcBef>
                <a:spcPts val="360"/>
              </a:spcBef>
              <a:spcAft>
                <a:spcPts val="0"/>
              </a:spcAft>
              <a:buSzPts val="990"/>
              <a:buChar char="■"/>
              <a:defRPr/>
            </a:lvl2pPr>
            <a:lvl3pPr marL="1371600" lvl="2" indent="-285750" algn="l">
              <a:spcBef>
                <a:spcPts val="360"/>
              </a:spcBef>
              <a:spcAft>
                <a:spcPts val="0"/>
              </a:spcAft>
              <a:buSzPts val="900"/>
              <a:buChar char="■"/>
              <a:defRPr/>
            </a:lvl3pPr>
            <a:lvl4pPr marL="1828800" lvl="3" indent="-291464" algn="l">
              <a:spcBef>
                <a:spcPts val="360"/>
              </a:spcBef>
              <a:spcAft>
                <a:spcPts val="0"/>
              </a:spcAft>
              <a:buSzPts val="990"/>
              <a:buChar char="■"/>
              <a:defRPr/>
            </a:lvl4pPr>
            <a:lvl5pPr marL="2286000" lvl="4" indent="-285750" algn="l">
              <a:spcBef>
                <a:spcPts val="360"/>
              </a:spcBef>
              <a:spcAft>
                <a:spcPts val="0"/>
              </a:spcAft>
              <a:buSzPts val="900"/>
              <a:buChar char="■"/>
              <a:defRPr/>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285750" algn="l">
              <a:spcBef>
                <a:spcPts val="360"/>
              </a:spcBef>
              <a:spcAft>
                <a:spcPts val="0"/>
              </a:spcAft>
              <a:buSzPts val="900"/>
              <a:buChar char="■"/>
              <a:defRPr/>
            </a:lvl9pPr>
          </a:lstStyle>
          <a:p>
            <a:endParaRPr/>
          </a:p>
        </p:txBody>
      </p:sp>
      <p:sp>
        <p:nvSpPr>
          <p:cNvPr id="83" name="Google Shape;83;p119"/>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9"/>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19"/>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and Text" type="objAndTx">
  <p:cSld name="Title, Content and Text">
    <p:spTree>
      <p:nvGrpSpPr>
        <p:cNvPr id="1" name="Shape 86"/>
        <p:cNvGrpSpPr/>
        <p:nvPr/>
      </p:nvGrpSpPr>
      <p:grpSpPr>
        <a:xfrm>
          <a:off x="0" y="0"/>
          <a:ext cx="0" cy="0"/>
          <a:chOff x="0" y="0"/>
          <a:chExt cx="0" cy="0"/>
        </a:xfrm>
      </p:grpSpPr>
      <p:sp>
        <p:nvSpPr>
          <p:cNvPr id="87" name="Google Shape;87;p120"/>
          <p:cNvSpPr txBox="1">
            <a:spLocks noGrp="1"/>
          </p:cNvSpPr>
          <p:nvPr>
            <p:ph type="title"/>
          </p:nvPr>
        </p:nvSpPr>
        <p:spPr>
          <a:xfrm>
            <a:off x="1150938" y="214313"/>
            <a:ext cx="7793037" cy="146208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20"/>
          <p:cNvSpPr txBox="1">
            <a:spLocks noGrp="1"/>
          </p:cNvSpPr>
          <p:nvPr>
            <p:ph type="body" idx="1"/>
          </p:nvPr>
        </p:nvSpPr>
        <p:spPr>
          <a:xfrm>
            <a:off x="1182688" y="2017713"/>
            <a:ext cx="3810000" cy="4114800"/>
          </a:xfrm>
          <a:prstGeom prst="rect">
            <a:avLst/>
          </a:prstGeom>
          <a:noFill/>
          <a:ln>
            <a:noFill/>
          </a:ln>
        </p:spPr>
        <p:txBody>
          <a:bodyPr spcFirstLastPara="1" wrap="square" lIns="91425" tIns="45700" rIns="91425" bIns="45700" anchor="t" anchorCtr="0">
            <a:noAutofit/>
          </a:bodyPr>
          <a:lstStyle>
            <a:lvl1pPr marL="457200" lvl="0" indent="-297180" algn="l">
              <a:spcBef>
                <a:spcPts val="360"/>
              </a:spcBef>
              <a:spcAft>
                <a:spcPts val="0"/>
              </a:spcAft>
              <a:buSzPts val="1080"/>
              <a:buChar char="■"/>
              <a:defRPr/>
            </a:lvl1pPr>
            <a:lvl2pPr marL="914400" lvl="1" indent="-291465" algn="l">
              <a:spcBef>
                <a:spcPts val="360"/>
              </a:spcBef>
              <a:spcAft>
                <a:spcPts val="0"/>
              </a:spcAft>
              <a:buSzPts val="990"/>
              <a:buChar char="■"/>
              <a:defRPr/>
            </a:lvl2pPr>
            <a:lvl3pPr marL="1371600" lvl="2" indent="-285750" algn="l">
              <a:spcBef>
                <a:spcPts val="360"/>
              </a:spcBef>
              <a:spcAft>
                <a:spcPts val="0"/>
              </a:spcAft>
              <a:buSzPts val="900"/>
              <a:buChar char="■"/>
              <a:defRPr/>
            </a:lvl3pPr>
            <a:lvl4pPr marL="1828800" lvl="3" indent="-291464" algn="l">
              <a:spcBef>
                <a:spcPts val="360"/>
              </a:spcBef>
              <a:spcAft>
                <a:spcPts val="0"/>
              </a:spcAft>
              <a:buSzPts val="990"/>
              <a:buChar char="■"/>
              <a:defRPr/>
            </a:lvl4pPr>
            <a:lvl5pPr marL="2286000" lvl="4" indent="-285750" algn="l">
              <a:spcBef>
                <a:spcPts val="360"/>
              </a:spcBef>
              <a:spcAft>
                <a:spcPts val="0"/>
              </a:spcAft>
              <a:buSzPts val="900"/>
              <a:buChar char="■"/>
              <a:defRPr/>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285750" algn="l">
              <a:spcBef>
                <a:spcPts val="360"/>
              </a:spcBef>
              <a:spcAft>
                <a:spcPts val="0"/>
              </a:spcAft>
              <a:buSzPts val="900"/>
              <a:buChar char="■"/>
              <a:defRPr/>
            </a:lvl9pPr>
          </a:lstStyle>
          <a:p>
            <a:endParaRPr/>
          </a:p>
        </p:txBody>
      </p:sp>
      <p:sp>
        <p:nvSpPr>
          <p:cNvPr id="89" name="Google Shape;89;p120"/>
          <p:cNvSpPr txBox="1">
            <a:spLocks noGrp="1"/>
          </p:cNvSpPr>
          <p:nvPr>
            <p:ph type="body" idx="2"/>
          </p:nvPr>
        </p:nvSpPr>
        <p:spPr>
          <a:xfrm>
            <a:off x="5145088" y="2017713"/>
            <a:ext cx="3810000" cy="4114800"/>
          </a:xfrm>
          <a:prstGeom prst="rect">
            <a:avLst/>
          </a:prstGeom>
          <a:noFill/>
          <a:ln>
            <a:noFill/>
          </a:ln>
        </p:spPr>
        <p:txBody>
          <a:bodyPr spcFirstLastPara="1" wrap="square" lIns="91425" tIns="45700" rIns="91425" bIns="45700" anchor="t" anchorCtr="0">
            <a:noAutofit/>
          </a:bodyPr>
          <a:lstStyle>
            <a:lvl1pPr marL="457200" lvl="0" indent="-297180" algn="l">
              <a:spcBef>
                <a:spcPts val="360"/>
              </a:spcBef>
              <a:spcAft>
                <a:spcPts val="0"/>
              </a:spcAft>
              <a:buSzPts val="1080"/>
              <a:buChar char="■"/>
              <a:defRPr/>
            </a:lvl1pPr>
            <a:lvl2pPr marL="914400" lvl="1" indent="-291465" algn="l">
              <a:spcBef>
                <a:spcPts val="360"/>
              </a:spcBef>
              <a:spcAft>
                <a:spcPts val="0"/>
              </a:spcAft>
              <a:buSzPts val="990"/>
              <a:buChar char="■"/>
              <a:defRPr/>
            </a:lvl2pPr>
            <a:lvl3pPr marL="1371600" lvl="2" indent="-285750" algn="l">
              <a:spcBef>
                <a:spcPts val="360"/>
              </a:spcBef>
              <a:spcAft>
                <a:spcPts val="0"/>
              </a:spcAft>
              <a:buSzPts val="900"/>
              <a:buChar char="■"/>
              <a:defRPr/>
            </a:lvl3pPr>
            <a:lvl4pPr marL="1828800" lvl="3" indent="-291464" algn="l">
              <a:spcBef>
                <a:spcPts val="360"/>
              </a:spcBef>
              <a:spcAft>
                <a:spcPts val="0"/>
              </a:spcAft>
              <a:buSzPts val="990"/>
              <a:buChar char="■"/>
              <a:defRPr/>
            </a:lvl4pPr>
            <a:lvl5pPr marL="2286000" lvl="4" indent="-285750" algn="l">
              <a:spcBef>
                <a:spcPts val="360"/>
              </a:spcBef>
              <a:spcAft>
                <a:spcPts val="0"/>
              </a:spcAft>
              <a:buSzPts val="900"/>
              <a:buChar char="■"/>
              <a:defRPr/>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285750" algn="l">
              <a:spcBef>
                <a:spcPts val="360"/>
              </a:spcBef>
              <a:spcAft>
                <a:spcPts val="0"/>
              </a:spcAft>
              <a:buSzPts val="900"/>
              <a:buChar char="■"/>
              <a:defRPr/>
            </a:lvl9pPr>
          </a:lstStyle>
          <a:p>
            <a:endParaRPr/>
          </a:p>
        </p:txBody>
      </p:sp>
      <p:sp>
        <p:nvSpPr>
          <p:cNvPr id="90" name="Google Shape;90;p120"/>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20"/>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0"/>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ontent" type="txAndObj">
  <p:cSld name="Title, Text, and Content">
    <p:spTree>
      <p:nvGrpSpPr>
        <p:cNvPr id="1" name="Shape 93"/>
        <p:cNvGrpSpPr/>
        <p:nvPr/>
      </p:nvGrpSpPr>
      <p:grpSpPr>
        <a:xfrm>
          <a:off x="0" y="0"/>
          <a:ext cx="0" cy="0"/>
          <a:chOff x="0" y="0"/>
          <a:chExt cx="0" cy="0"/>
        </a:xfrm>
      </p:grpSpPr>
      <p:sp>
        <p:nvSpPr>
          <p:cNvPr id="94" name="Google Shape;94;p121"/>
          <p:cNvSpPr txBox="1">
            <a:spLocks noGrp="1"/>
          </p:cNvSpPr>
          <p:nvPr>
            <p:ph type="title"/>
          </p:nvPr>
        </p:nvSpPr>
        <p:spPr>
          <a:xfrm>
            <a:off x="1150938" y="214313"/>
            <a:ext cx="7793037" cy="146208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21"/>
          <p:cNvSpPr txBox="1">
            <a:spLocks noGrp="1"/>
          </p:cNvSpPr>
          <p:nvPr>
            <p:ph type="body" idx="1"/>
          </p:nvPr>
        </p:nvSpPr>
        <p:spPr>
          <a:xfrm>
            <a:off x="1182688" y="2017713"/>
            <a:ext cx="3810000" cy="4114800"/>
          </a:xfrm>
          <a:prstGeom prst="rect">
            <a:avLst/>
          </a:prstGeom>
          <a:noFill/>
          <a:ln>
            <a:noFill/>
          </a:ln>
        </p:spPr>
        <p:txBody>
          <a:bodyPr spcFirstLastPara="1" wrap="square" lIns="91425" tIns="45700" rIns="91425" bIns="45700" anchor="t" anchorCtr="0">
            <a:noAutofit/>
          </a:bodyPr>
          <a:lstStyle>
            <a:lvl1pPr marL="457200" lvl="0" indent="-297180" algn="l">
              <a:spcBef>
                <a:spcPts val="360"/>
              </a:spcBef>
              <a:spcAft>
                <a:spcPts val="0"/>
              </a:spcAft>
              <a:buSzPts val="1080"/>
              <a:buChar char="■"/>
              <a:defRPr/>
            </a:lvl1pPr>
            <a:lvl2pPr marL="914400" lvl="1" indent="-291465" algn="l">
              <a:spcBef>
                <a:spcPts val="360"/>
              </a:spcBef>
              <a:spcAft>
                <a:spcPts val="0"/>
              </a:spcAft>
              <a:buSzPts val="990"/>
              <a:buChar char="■"/>
              <a:defRPr/>
            </a:lvl2pPr>
            <a:lvl3pPr marL="1371600" lvl="2" indent="-285750" algn="l">
              <a:spcBef>
                <a:spcPts val="360"/>
              </a:spcBef>
              <a:spcAft>
                <a:spcPts val="0"/>
              </a:spcAft>
              <a:buSzPts val="900"/>
              <a:buChar char="■"/>
              <a:defRPr/>
            </a:lvl3pPr>
            <a:lvl4pPr marL="1828800" lvl="3" indent="-291464" algn="l">
              <a:spcBef>
                <a:spcPts val="360"/>
              </a:spcBef>
              <a:spcAft>
                <a:spcPts val="0"/>
              </a:spcAft>
              <a:buSzPts val="990"/>
              <a:buChar char="■"/>
              <a:defRPr/>
            </a:lvl4pPr>
            <a:lvl5pPr marL="2286000" lvl="4" indent="-285750" algn="l">
              <a:spcBef>
                <a:spcPts val="360"/>
              </a:spcBef>
              <a:spcAft>
                <a:spcPts val="0"/>
              </a:spcAft>
              <a:buSzPts val="900"/>
              <a:buChar char="■"/>
              <a:defRPr/>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285750" algn="l">
              <a:spcBef>
                <a:spcPts val="360"/>
              </a:spcBef>
              <a:spcAft>
                <a:spcPts val="0"/>
              </a:spcAft>
              <a:buSzPts val="900"/>
              <a:buChar char="■"/>
              <a:defRPr/>
            </a:lvl9pPr>
          </a:lstStyle>
          <a:p>
            <a:endParaRPr/>
          </a:p>
        </p:txBody>
      </p:sp>
      <p:sp>
        <p:nvSpPr>
          <p:cNvPr id="96" name="Google Shape;96;p121"/>
          <p:cNvSpPr txBox="1">
            <a:spLocks noGrp="1"/>
          </p:cNvSpPr>
          <p:nvPr>
            <p:ph type="body" idx="2"/>
          </p:nvPr>
        </p:nvSpPr>
        <p:spPr>
          <a:xfrm>
            <a:off x="5145088" y="2017713"/>
            <a:ext cx="3810000" cy="4114800"/>
          </a:xfrm>
          <a:prstGeom prst="rect">
            <a:avLst/>
          </a:prstGeom>
          <a:noFill/>
          <a:ln>
            <a:noFill/>
          </a:ln>
        </p:spPr>
        <p:txBody>
          <a:bodyPr spcFirstLastPara="1" wrap="square" lIns="91425" tIns="45700" rIns="91425" bIns="45700" anchor="t" anchorCtr="0">
            <a:noAutofit/>
          </a:bodyPr>
          <a:lstStyle>
            <a:lvl1pPr marL="457200" lvl="0" indent="-297180" algn="l">
              <a:spcBef>
                <a:spcPts val="360"/>
              </a:spcBef>
              <a:spcAft>
                <a:spcPts val="0"/>
              </a:spcAft>
              <a:buSzPts val="1080"/>
              <a:buChar char="■"/>
              <a:defRPr/>
            </a:lvl1pPr>
            <a:lvl2pPr marL="914400" lvl="1" indent="-291465" algn="l">
              <a:spcBef>
                <a:spcPts val="360"/>
              </a:spcBef>
              <a:spcAft>
                <a:spcPts val="0"/>
              </a:spcAft>
              <a:buSzPts val="990"/>
              <a:buChar char="■"/>
              <a:defRPr/>
            </a:lvl2pPr>
            <a:lvl3pPr marL="1371600" lvl="2" indent="-285750" algn="l">
              <a:spcBef>
                <a:spcPts val="360"/>
              </a:spcBef>
              <a:spcAft>
                <a:spcPts val="0"/>
              </a:spcAft>
              <a:buSzPts val="900"/>
              <a:buChar char="■"/>
              <a:defRPr/>
            </a:lvl3pPr>
            <a:lvl4pPr marL="1828800" lvl="3" indent="-291464" algn="l">
              <a:spcBef>
                <a:spcPts val="360"/>
              </a:spcBef>
              <a:spcAft>
                <a:spcPts val="0"/>
              </a:spcAft>
              <a:buSzPts val="990"/>
              <a:buChar char="■"/>
              <a:defRPr/>
            </a:lvl4pPr>
            <a:lvl5pPr marL="2286000" lvl="4" indent="-285750" algn="l">
              <a:spcBef>
                <a:spcPts val="360"/>
              </a:spcBef>
              <a:spcAft>
                <a:spcPts val="0"/>
              </a:spcAft>
              <a:buSzPts val="900"/>
              <a:buChar char="■"/>
              <a:defRPr/>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285750" algn="l">
              <a:spcBef>
                <a:spcPts val="360"/>
              </a:spcBef>
              <a:spcAft>
                <a:spcPts val="0"/>
              </a:spcAft>
              <a:buSzPts val="900"/>
              <a:buChar char="■"/>
              <a:defRPr/>
            </a:lvl9pPr>
          </a:lstStyle>
          <a:p>
            <a:endParaRPr/>
          </a:p>
        </p:txBody>
      </p:sp>
      <p:sp>
        <p:nvSpPr>
          <p:cNvPr id="97" name="Google Shape;97;p121"/>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21"/>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1"/>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hart" type="chart">
  <p:cSld name="Title and Chart">
    <p:spTree>
      <p:nvGrpSpPr>
        <p:cNvPr id="1" name="Shape 100"/>
        <p:cNvGrpSpPr/>
        <p:nvPr/>
      </p:nvGrpSpPr>
      <p:grpSpPr>
        <a:xfrm>
          <a:off x="0" y="0"/>
          <a:ext cx="0" cy="0"/>
          <a:chOff x="0" y="0"/>
          <a:chExt cx="0" cy="0"/>
        </a:xfrm>
      </p:grpSpPr>
      <p:sp>
        <p:nvSpPr>
          <p:cNvPr id="101" name="Google Shape;101;p122"/>
          <p:cNvSpPr txBox="1">
            <a:spLocks noGrp="1"/>
          </p:cNvSpPr>
          <p:nvPr>
            <p:ph type="title"/>
          </p:nvPr>
        </p:nvSpPr>
        <p:spPr>
          <a:xfrm>
            <a:off x="1150938" y="214313"/>
            <a:ext cx="7793037" cy="146208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22"/>
          <p:cNvSpPr>
            <a:spLocks noGrp="1"/>
          </p:cNvSpPr>
          <p:nvPr>
            <p:ph type="chart" idx="2"/>
          </p:nvPr>
        </p:nvSpPr>
        <p:spPr>
          <a:xfrm>
            <a:off x="1182688" y="2017713"/>
            <a:ext cx="7772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03" name="Google Shape;103;p122"/>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22"/>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22"/>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110"/>
          <p:cNvSpPr txBox="1">
            <a:spLocks noGrp="1"/>
          </p:cNvSpPr>
          <p:nvPr>
            <p:ph type="title"/>
          </p:nvPr>
        </p:nvSpPr>
        <p:spPr>
          <a:xfrm>
            <a:off x="1150938" y="325438"/>
            <a:ext cx="6301382" cy="10873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10"/>
          <p:cNvSpPr txBox="1">
            <a:spLocks noGrp="1"/>
          </p:cNvSpPr>
          <p:nvPr>
            <p:ph type="body" idx="1"/>
          </p:nvPr>
        </p:nvSpPr>
        <p:spPr>
          <a:xfrm>
            <a:off x="1182688" y="1803202"/>
            <a:ext cx="7772400" cy="4114800"/>
          </a:xfrm>
          <a:prstGeom prst="rect">
            <a:avLst/>
          </a:prstGeom>
          <a:noFill/>
          <a:ln>
            <a:noFill/>
          </a:ln>
        </p:spPr>
        <p:txBody>
          <a:bodyPr spcFirstLastPara="1" wrap="square" lIns="91425" tIns="45700" rIns="91425" bIns="45700" anchor="t" anchorCtr="0">
            <a:noAutofit/>
          </a:bodyPr>
          <a:lstStyle>
            <a:lvl1pPr marL="457200" lvl="0" indent="-297180" algn="l">
              <a:spcBef>
                <a:spcPts val="360"/>
              </a:spcBef>
              <a:spcAft>
                <a:spcPts val="0"/>
              </a:spcAft>
              <a:buSzPts val="1080"/>
              <a:buChar char="■"/>
              <a:defRPr/>
            </a:lvl1pPr>
            <a:lvl2pPr marL="914400" lvl="1" indent="-291465" algn="l">
              <a:spcBef>
                <a:spcPts val="360"/>
              </a:spcBef>
              <a:spcAft>
                <a:spcPts val="0"/>
              </a:spcAft>
              <a:buSzPts val="990"/>
              <a:buChar char="■"/>
              <a:defRPr/>
            </a:lvl2pPr>
            <a:lvl3pPr marL="1371600" lvl="2" indent="-285750" algn="l">
              <a:spcBef>
                <a:spcPts val="360"/>
              </a:spcBef>
              <a:spcAft>
                <a:spcPts val="0"/>
              </a:spcAft>
              <a:buSzPts val="900"/>
              <a:buChar char="■"/>
              <a:defRPr/>
            </a:lvl3pPr>
            <a:lvl4pPr marL="1828800" lvl="3" indent="-291464" algn="l">
              <a:spcBef>
                <a:spcPts val="360"/>
              </a:spcBef>
              <a:spcAft>
                <a:spcPts val="0"/>
              </a:spcAft>
              <a:buSzPts val="990"/>
              <a:buChar char="■"/>
              <a:defRPr/>
            </a:lvl4pPr>
            <a:lvl5pPr marL="2286000" lvl="4" indent="-285750" algn="l">
              <a:spcBef>
                <a:spcPts val="360"/>
              </a:spcBef>
              <a:spcAft>
                <a:spcPts val="0"/>
              </a:spcAft>
              <a:buSzPts val="900"/>
              <a:buChar char="■"/>
              <a:defRPr/>
            </a:lvl5pPr>
            <a:lvl6pPr marL="2743200" lvl="5" indent="-285750" algn="l">
              <a:spcBef>
                <a:spcPts val="360"/>
              </a:spcBef>
              <a:spcAft>
                <a:spcPts val="0"/>
              </a:spcAft>
              <a:buSzPts val="900"/>
              <a:buChar char="■"/>
              <a:defRPr/>
            </a:lvl6pPr>
            <a:lvl7pPr marL="3200400" lvl="6" indent="-285750" algn="l">
              <a:spcBef>
                <a:spcPts val="360"/>
              </a:spcBef>
              <a:spcAft>
                <a:spcPts val="0"/>
              </a:spcAft>
              <a:buSzPts val="900"/>
              <a:buChar char="■"/>
              <a:defRPr/>
            </a:lvl7pPr>
            <a:lvl8pPr marL="3657600" lvl="7" indent="-285750" algn="l">
              <a:spcBef>
                <a:spcPts val="360"/>
              </a:spcBef>
              <a:spcAft>
                <a:spcPts val="0"/>
              </a:spcAft>
              <a:buSzPts val="900"/>
              <a:buChar char="■"/>
              <a:defRPr/>
            </a:lvl8pPr>
            <a:lvl9pPr marL="4114800" lvl="8" indent="-285750" algn="l">
              <a:spcBef>
                <a:spcPts val="360"/>
              </a:spcBef>
              <a:spcAft>
                <a:spcPts val="0"/>
              </a:spcAft>
              <a:buSzPts val="900"/>
              <a:buChar char="■"/>
              <a:defRPr/>
            </a:lvl9pPr>
          </a:lstStyle>
          <a:p>
            <a:endParaRPr/>
          </a:p>
        </p:txBody>
      </p:sp>
      <p:sp>
        <p:nvSpPr>
          <p:cNvPr id="26" name="Google Shape;26;p110"/>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10"/>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10"/>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b="0" i="0" u="none" strike="noStrike" cap="none">
                <a:solidFill>
                  <a:schemeClr val="dk1"/>
                </a:solidFill>
                <a:latin typeface="Tahoma"/>
                <a:ea typeface="Tahoma"/>
                <a:cs typeface="Tahoma"/>
                <a:sym typeface="Tahoma"/>
              </a:defRPr>
            </a:lvl1pPr>
            <a:lvl2pPr marL="0" lvl="1" indent="0" algn="r">
              <a:spcBef>
                <a:spcPts val="0"/>
              </a:spcBef>
              <a:spcAft>
                <a:spcPts val="0"/>
              </a:spcAft>
              <a:buNone/>
              <a:defRPr sz="1400" b="0" i="0" u="none" strike="noStrike" cap="none">
                <a:solidFill>
                  <a:schemeClr val="dk1"/>
                </a:solidFill>
                <a:latin typeface="Tahoma"/>
                <a:ea typeface="Tahoma"/>
                <a:cs typeface="Tahoma"/>
                <a:sym typeface="Tahoma"/>
              </a:defRPr>
            </a:lvl2pPr>
            <a:lvl3pPr marL="0" lvl="2" indent="0" algn="r">
              <a:spcBef>
                <a:spcPts val="0"/>
              </a:spcBef>
              <a:spcAft>
                <a:spcPts val="0"/>
              </a:spcAft>
              <a:buNone/>
              <a:defRPr sz="1400" b="0" i="0" u="none" strike="noStrike" cap="none">
                <a:solidFill>
                  <a:schemeClr val="dk1"/>
                </a:solidFill>
                <a:latin typeface="Tahoma"/>
                <a:ea typeface="Tahoma"/>
                <a:cs typeface="Tahoma"/>
                <a:sym typeface="Tahoma"/>
              </a:defRPr>
            </a:lvl3pPr>
            <a:lvl4pPr marL="0" lvl="3" indent="0" algn="r">
              <a:spcBef>
                <a:spcPts val="0"/>
              </a:spcBef>
              <a:spcAft>
                <a:spcPts val="0"/>
              </a:spcAft>
              <a:buNone/>
              <a:defRPr sz="1400" b="0" i="0" u="none" strike="noStrike" cap="none">
                <a:solidFill>
                  <a:schemeClr val="dk1"/>
                </a:solidFill>
                <a:latin typeface="Tahoma"/>
                <a:ea typeface="Tahoma"/>
                <a:cs typeface="Tahoma"/>
                <a:sym typeface="Tahoma"/>
              </a:defRPr>
            </a:lvl4pPr>
            <a:lvl5pPr marL="0" lvl="4" indent="0" algn="r">
              <a:spcBef>
                <a:spcPts val="0"/>
              </a:spcBef>
              <a:spcAft>
                <a:spcPts val="0"/>
              </a:spcAft>
              <a:buNone/>
              <a:defRPr sz="1400" b="0" i="0" u="none" strike="noStrike" cap="none">
                <a:solidFill>
                  <a:schemeClr val="dk1"/>
                </a:solidFill>
                <a:latin typeface="Tahoma"/>
                <a:ea typeface="Tahoma"/>
                <a:cs typeface="Tahoma"/>
                <a:sym typeface="Tahoma"/>
              </a:defRPr>
            </a:lvl5pPr>
            <a:lvl6pPr marL="0" lvl="5" indent="0" algn="r">
              <a:spcBef>
                <a:spcPts val="0"/>
              </a:spcBef>
              <a:spcAft>
                <a:spcPts val="0"/>
              </a:spcAft>
              <a:buNone/>
              <a:defRPr sz="1400" b="0" i="0" u="none" strike="noStrike" cap="none">
                <a:solidFill>
                  <a:schemeClr val="dk1"/>
                </a:solidFill>
                <a:latin typeface="Tahoma"/>
                <a:ea typeface="Tahoma"/>
                <a:cs typeface="Tahoma"/>
                <a:sym typeface="Tahoma"/>
              </a:defRPr>
            </a:lvl6pPr>
            <a:lvl7pPr marL="0" lvl="6" indent="0" algn="r">
              <a:spcBef>
                <a:spcPts val="0"/>
              </a:spcBef>
              <a:spcAft>
                <a:spcPts val="0"/>
              </a:spcAft>
              <a:buNone/>
              <a:defRPr sz="1400" b="0" i="0" u="none" strike="noStrike" cap="none">
                <a:solidFill>
                  <a:schemeClr val="dk1"/>
                </a:solidFill>
                <a:latin typeface="Tahoma"/>
                <a:ea typeface="Tahoma"/>
                <a:cs typeface="Tahoma"/>
                <a:sym typeface="Tahoma"/>
              </a:defRPr>
            </a:lvl7pPr>
            <a:lvl8pPr marL="0" lvl="7" indent="0" algn="r">
              <a:spcBef>
                <a:spcPts val="0"/>
              </a:spcBef>
              <a:spcAft>
                <a:spcPts val="0"/>
              </a:spcAft>
              <a:buNone/>
              <a:defRPr sz="1400" b="0" i="0" u="none" strike="noStrike" cap="none">
                <a:solidFill>
                  <a:schemeClr val="dk1"/>
                </a:solidFill>
                <a:latin typeface="Tahoma"/>
                <a:ea typeface="Tahoma"/>
                <a:cs typeface="Tahoma"/>
                <a:sym typeface="Tahoma"/>
              </a:defRPr>
            </a:lvl8pPr>
            <a:lvl9pPr marL="0" lvl="8" indent="0" algn="r">
              <a:spcBef>
                <a:spcPts val="0"/>
              </a:spcBef>
              <a:spcAft>
                <a:spcPts val="0"/>
              </a:spcAft>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9"/>
        <p:cNvGrpSpPr/>
        <p:nvPr/>
      </p:nvGrpSpPr>
      <p:grpSpPr>
        <a:xfrm>
          <a:off x="0" y="0"/>
          <a:ext cx="0" cy="0"/>
          <a:chOff x="0" y="0"/>
          <a:chExt cx="0" cy="0"/>
        </a:xfrm>
      </p:grpSpPr>
      <p:sp>
        <p:nvSpPr>
          <p:cNvPr id="30" name="Google Shape;30;p11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1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SzPts val="1200"/>
              <a:buNone/>
              <a:defRPr sz="2000"/>
            </a:lvl1pPr>
            <a:lvl2pPr marL="914400" lvl="1" indent="-228600" algn="l">
              <a:spcBef>
                <a:spcPts val="360"/>
              </a:spcBef>
              <a:spcAft>
                <a:spcPts val="0"/>
              </a:spcAft>
              <a:buSzPts val="990"/>
              <a:buNone/>
              <a:defRPr sz="1800"/>
            </a:lvl2pPr>
            <a:lvl3pPr marL="1371600" lvl="2" indent="-228600" algn="l">
              <a:spcBef>
                <a:spcPts val="320"/>
              </a:spcBef>
              <a:spcAft>
                <a:spcPts val="0"/>
              </a:spcAft>
              <a:buSzPts val="800"/>
              <a:buNone/>
              <a:defRPr sz="1600"/>
            </a:lvl3pPr>
            <a:lvl4pPr marL="1828800" lvl="3" indent="-228600" algn="l">
              <a:spcBef>
                <a:spcPts val="280"/>
              </a:spcBef>
              <a:spcAft>
                <a:spcPts val="0"/>
              </a:spcAft>
              <a:buSzPts val="770"/>
              <a:buNone/>
              <a:defRPr sz="1400"/>
            </a:lvl4pPr>
            <a:lvl5pPr marL="2286000" lvl="4" indent="-228600" algn="l">
              <a:spcBef>
                <a:spcPts val="280"/>
              </a:spcBef>
              <a:spcAft>
                <a:spcPts val="0"/>
              </a:spcAft>
              <a:buSzPts val="700"/>
              <a:buNone/>
              <a:defRPr sz="1400"/>
            </a:lvl5pPr>
            <a:lvl6pPr marL="2743200" lvl="5" indent="-228600" algn="l">
              <a:spcBef>
                <a:spcPts val="280"/>
              </a:spcBef>
              <a:spcAft>
                <a:spcPts val="0"/>
              </a:spcAft>
              <a:buSzPts val="700"/>
              <a:buNone/>
              <a:defRPr sz="1400"/>
            </a:lvl6pPr>
            <a:lvl7pPr marL="3200400" lvl="6" indent="-228600" algn="l">
              <a:spcBef>
                <a:spcPts val="280"/>
              </a:spcBef>
              <a:spcAft>
                <a:spcPts val="0"/>
              </a:spcAft>
              <a:buSzPts val="700"/>
              <a:buNone/>
              <a:defRPr sz="1400"/>
            </a:lvl7pPr>
            <a:lvl8pPr marL="3657600" lvl="7" indent="-228600" algn="l">
              <a:spcBef>
                <a:spcPts val="280"/>
              </a:spcBef>
              <a:spcAft>
                <a:spcPts val="0"/>
              </a:spcAft>
              <a:buSzPts val="700"/>
              <a:buNone/>
              <a:defRPr sz="1400"/>
            </a:lvl8pPr>
            <a:lvl9pPr marL="4114800" lvl="8" indent="-228600" algn="l">
              <a:spcBef>
                <a:spcPts val="280"/>
              </a:spcBef>
              <a:spcAft>
                <a:spcPts val="0"/>
              </a:spcAft>
              <a:buSzPts val="700"/>
              <a:buNone/>
              <a:defRPr sz="1400"/>
            </a:lvl9pPr>
          </a:lstStyle>
          <a:p>
            <a:endParaRPr/>
          </a:p>
        </p:txBody>
      </p:sp>
      <p:sp>
        <p:nvSpPr>
          <p:cNvPr id="32" name="Google Shape;32;p111"/>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11"/>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1"/>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5"/>
        <p:cNvGrpSpPr/>
        <p:nvPr/>
      </p:nvGrpSpPr>
      <p:grpSpPr>
        <a:xfrm>
          <a:off x="0" y="0"/>
          <a:ext cx="0" cy="0"/>
          <a:chOff x="0" y="0"/>
          <a:chExt cx="0" cy="0"/>
        </a:xfrm>
      </p:grpSpPr>
      <p:sp>
        <p:nvSpPr>
          <p:cNvPr id="36" name="Google Shape;36;p112"/>
          <p:cNvSpPr txBox="1">
            <a:spLocks noGrp="1"/>
          </p:cNvSpPr>
          <p:nvPr>
            <p:ph type="title"/>
          </p:nvPr>
        </p:nvSpPr>
        <p:spPr>
          <a:xfrm>
            <a:off x="1150938" y="253430"/>
            <a:ext cx="6301381" cy="10873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12"/>
          <p:cNvSpPr txBox="1">
            <a:spLocks noGrp="1"/>
          </p:cNvSpPr>
          <p:nvPr>
            <p:ph type="body" idx="1"/>
          </p:nvPr>
        </p:nvSpPr>
        <p:spPr>
          <a:xfrm>
            <a:off x="1182688" y="2017713"/>
            <a:ext cx="3810000" cy="4114800"/>
          </a:xfrm>
          <a:prstGeom prst="rect">
            <a:avLst/>
          </a:prstGeom>
          <a:noFill/>
          <a:ln>
            <a:noFill/>
          </a:ln>
        </p:spPr>
        <p:txBody>
          <a:bodyPr spcFirstLastPara="1" wrap="square" lIns="91425" tIns="45700" rIns="91425" bIns="45700" anchor="t" anchorCtr="0">
            <a:noAutofit/>
          </a:bodyPr>
          <a:lstStyle>
            <a:lvl1pPr marL="457200" lvl="0" indent="-335280" algn="l">
              <a:spcBef>
                <a:spcPts val="560"/>
              </a:spcBef>
              <a:spcAft>
                <a:spcPts val="0"/>
              </a:spcAft>
              <a:buSzPts val="1680"/>
              <a:buChar char="■"/>
              <a:defRPr sz="2800"/>
            </a:lvl1pPr>
            <a:lvl2pPr marL="914400" lvl="1" indent="-312419" algn="l">
              <a:spcBef>
                <a:spcPts val="480"/>
              </a:spcBef>
              <a:spcAft>
                <a:spcPts val="0"/>
              </a:spcAft>
              <a:buSzPts val="1320"/>
              <a:buChar char="■"/>
              <a:defRPr sz="2400"/>
            </a:lvl2pPr>
            <a:lvl3pPr marL="1371600" lvl="2" indent="-292100" algn="l">
              <a:spcBef>
                <a:spcPts val="400"/>
              </a:spcBef>
              <a:spcAft>
                <a:spcPts val="0"/>
              </a:spcAft>
              <a:buSzPts val="1000"/>
              <a:buChar char="■"/>
              <a:defRPr sz="2000"/>
            </a:lvl3pPr>
            <a:lvl4pPr marL="1828800" lvl="3" indent="-291464" algn="l">
              <a:spcBef>
                <a:spcPts val="360"/>
              </a:spcBef>
              <a:spcAft>
                <a:spcPts val="0"/>
              </a:spcAft>
              <a:buSzPts val="990"/>
              <a:buChar char="■"/>
              <a:defRPr sz="1800"/>
            </a:lvl4pPr>
            <a:lvl5pPr marL="2286000" lvl="4" indent="-285750" algn="l">
              <a:spcBef>
                <a:spcPts val="360"/>
              </a:spcBef>
              <a:spcAft>
                <a:spcPts val="0"/>
              </a:spcAft>
              <a:buSzPts val="900"/>
              <a:buChar char="■"/>
              <a:defRPr sz="1800"/>
            </a:lvl5pPr>
            <a:lvl6pPr marL="2743200" lvl="5" indent="-285750" algn="l">
              <a:spcBef>
                <a:spcPts val="360"/>
              </a:spcBef>
              <a:spcAft>
                <a:spcPts val="0"/>
              </a:spcAft>
              <a:buSzPts val="900"/>
              <a:buChar char="■"/>
              <a:defRPr sz="1800"/>
            </a:lvl6pPr>
            <a:lvl7pPr marL="3200400" lvl="6" indent="-285750" algn="l">
              <a:spcBef>
                <a:spcPts val="360"/>
              </a:spcBef>
              <a:spcAft>
                <a:spcPts val="0"/>
              </a:spcAft>
              <a:buSzPts val="900"/>
              <a:buChar char="■"/>
              <a:defRPr sz="1800"/>
            </a:lvl7pPr>
            <a:lvl8pPr marL="3657600" lvl="7" indent="-285750" algn="l">
              <a:spcBef>
                <a:spcPts val="360"/>
              </a:spcBef>
              <a:spcAft>
                <a:spcPts val="0"/>
              </a:spcAft>
              <a:buSzPts val="900"/>
              <a:buChar char="■"/>
              <a:defRPr sz="1800"/>
            </a:lvl8pPr>
            <a:lvl9pPr marL="4114800" lvl="8" indent="-285750" algn="l">
              <a:spcBef>
                <a:spcPts val="360"/>
              </a:spcBef>
              <a:spcAft>
                <a:spcPts val="0"/>
              </a:spcAft>
              <a:buSzPts val="900"/>
              <a:buChar char="■"/>
              <a:defRPr sz="1800"/>
            </a:lvl9pPr>
          </a:lstStyle>
          <a:p>
            <a:endParaRPr/>
          </a:p>
        </p:txBody>
      </p:sp>
      <p:sp>
        <p:nvSpPr>
          <p:cNvPr id="38" name="Google Shape;38;p112"/>
          <p:cNvSpPr txBox="1">
            <a:spLocks noGrp="1"/>
          </p:cNvSpPr>
          <p:nvPr>
            <p:ph type="body" idx="2"/>
          </p:nvPr>
        </p:nvSpPr>
        <p:spPr>
          <a:xfrm>
            <a:off x="5145088" y="2017713"/>
            <a:ext cx="3810000" cy="4114800"/>
          </a:xfrm>
          <a:prstGeom prst="rect">
            <a:avLst/>
          </a:prstGeom>
          <a:noFill/>
          <a:ln>
            <a:noFill/>
          </a:ln>
        </p:spPr>
        <p:txBody>
          <a:bodyPr spcFirstLastPara="1" wrap="square" lIns="91425" tIns="45700" rIns="91425" bIns="45700" anchor="t" anchorCtr="0">
            <a:noAutofit/>
          </a:bodyPr>
          <a:lstStyle>
            <a:lvl1pPr marL="457200" lvl="0" indent="-335280" algn="l">
              <a:spcBef>
                <a:spcPts val="560"/>
              </a:spcBef>
              <a:spcAft>
                <a:spcPts val="0"/>
              </a:spcAft>
              <a:buSzPts val="1680"/>
              <a:buChar char="■"/>
              <a:defRPr sz="2800"/>
            </a:lvl1pPr>
            <a:lvl2pPr marL="914400" lvl="1" indent="-312419" algn="l">
              <a:spcBef>
                <a:spcPts val="480"/>
              </a:spcBef>
              <a:spcAft>
                <a:spcPts val="0"/>
              </a:spcAft>
              <a:buSzPts val="1320"/>
              <a:buChar char="■"/>
              <a:defRPr sz="2400"/>
            </a:lvl2pPr>
            <a:lvl3pPr marL="1371600" lvl="2" indent="-292100" algn="l">
              <a:spcBef>
                <a:spcPts val="400"/>
              </a:spcBef>
              <a:spcAft>
                <a:spcPts val="0"/>
              </a:spcAft>
              <a:buSzPts val="1000"/>
              <a:buChar char="■"/>
              <a:defRPr sz="2000"/>
            </a:lvl3pPr>
            <a:lvl4pPr marL="1828800" lvl="3" indent="-291464" algn="l">
              <a:spcBef>
                <a:spcPts val="360"/>
              </a:spcBef>
              <a:spcAft>
                <a:spcPts val="0"/>
              </a:spcAft>
              <a:buSzPts val="990"/>
              <a:buChar char="■"/>
              <a:defRPr sz="1800"/>
            </a:lvl4pPr>
            <a:lvl5pPr marL="2286000" lvl="4" indent="-285750" algn="l">
              <a:spcBef>
                <a:spcPts val="360"/>
              </a:spcBef>
              <a:spcAft>
                <a:spcPts val="0"/>
              </a:spcAft>
              <a:buSzPts val="900"/>
              <a:buChar char="■"/>
              <a:defRPr sz="1800"/>
            </a:lvl5pPr>
            <a:lvl6pPr marL="2743200" lvl="5" indent="-285750" algn="l">
              <a:spcBef>
                <a:spcPts val="360"/>
              </a:spcBef>
              <a:spcAft>
                <a:spcPts val="0"/>
              </a:spcAft>
              <a:buSzPts val="900"/>
              <a:buChar char="■"/>
              <a:defRPr sz="1800"/>
            </a:lvl6pPr>
            <a:lvl7pPr marL="3200400" lvl="6" indent="-285750" algn="l">
              <a:spcBef>
                <a:spcPts val="360"/>
              </a:spcBef>
              <a:spcAft>
                <a:spcPts val="0"/>
              </a:spcAft>
              <a:buSzPts val="900"/>
              <a:buChar char="■"/>
              <a:defRPr sz="1800"/>
            </a:lvl7pPr>
            <a:lvl8pPr marL="3657600" lvl="7" indent="-285750" algn="l">
              <a:spcBef>
                <a:spcPts val="360"/>
              </a:spcBef>
              <a:spcAft>
                <a:spcPts val="0"/>
              </a:spcAft>
              <a:buSzPts val="900"/>
              <a:buChar char="■"/>
              <a:defRPr sz="1800"/>
            </a:lvl8pPr>
            <a:lvl9pPr marL="4114800" lvl="8" indent="-285750" algn="l">
              <a:spcBef>
                <a:spcPts val="360"/>
              </a:spcBef>
              <a:spcAft>
                <a:spcPts val="0"/>
              </a:spcAft>
              <a:buSzPts val="900"/>
              <a:buChar char="■"/>
              <a:defRPr sz="1800"/>
            </a:lvl9pPr>
          </a:lstStyle>
          <a:p>
            <a:endParaRPr/>
          </a:p>
        </p:txBody>
      </p:sp>
      <p:sp>
        <p:nvSpPr>
          <p:cNvPr id="39" name="Google Shape;39;p112"/>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12"/>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2"/>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2"/>
        <p:cNvGrpSpPr/>
        <p:nvPr/>
      </p:nvGrpSpPr>
      <p:grpSpPr>
        <a:xfrm>
          <a:off x="0" y="0"/>
          <a:ext cx="0" cy="0"/>
          <a:chOff x="0" y="0"/>
          <a:chExt cx="0" cy="0"/>
        </a:xfrm>
      </p:grpSpPr>
      <p:sp>
        <p:nvSpPr>
          <p:cNvPr id="43" name="Google Shape;43;p11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440"/>
              <a:buNone/>
              <a:defRPr sz="2400" b="1"/>
            </a:lvl1pPr>
            <a:lvl2pPr marL="914400" lvl="1" indent="-228600" algn="l">
              <a:spcBef>
                <a:spcPts val="400"/>
              </a:spcBef>
              <a:spcAft>
                <a:spcPts val="0"/>
              </a:spcAft>
              <a:buSzPts val="1100"/>
              <a:buNone/>
              <a:defRPr sz="2000" b="1"/>
            </a:lvl2pPr>
            <a:lvl3pPr marL="1371600" lvl="2" indent="-228600" algn="l">
              <a:spcBef>
                <a:spcPts val="360"/>
              </a:spcBef>
              <a:spcAft>
                <a:spcPts val="0"/>
              </a:spcAft>
              <a:buSzPts val="900"/>
              <a:buNone/>
              <a:defRPr sz="1800" b="1"/>
            </a:lvl3pPr>
            <a:lvl4pPr marL="1828800" lvl="3" indent="-228600" algn="l">
              <a:spcBef>
                <a:spcPts val="320"/>
              </a:spcBef>
              <a:spcAft>
                <a:spcPts val="0"/>
              </a:spcAft>
              <a:buSzPts val="880"/>
              <a:buNone/>
              <a:defRPr sz="1600" b="1"/>
            </a:lvl4pPr>
            <a:lvl5pPr marL="2286000" lvl="4" indent="-228600" algn="l">
              <a:spcBef>
                <a:spcPts val="320"/>
              </a:spcBef>
              <a:spcAft>
                <a:spcPts val="0"/>
              </a:spcAft>
              <a:buSzPts val="800"/>
              <a:buNone/>
              <a:defRPr sz="1600" b="1"/>
            </a:lvl5pPr>
            <a:lvl6pPr marL="2743200" lvl="5" indent="-228600" algn="l">
              <a:spcBef>
                <a:spcPts val="320"/>
              </a:spcBef>
              <a:spcAft>
                <a:spcPts val="0"/>
              </a:spcAft>
              <a:buSzPts val="800"/>
              <a:buNone/>
              <a:defRPr sz="1600" b="1"/>
            </a:lvl6pPr>
            <a:lvl7pPr marL="3200400" lvl="6" indent="-228600" algn="l">
              <a:spcBef>
                <a:spcPts val="320"/>
              </a:spcBef>
              <a:spcAft>
                <a:spcPts val="0"/>
              </a:spcAft>
              <a:buSzPts val="800"/>
              <a:buNone/>
              <a:defRPr sz="1600" b="1"/>
            </a:lvl7pPr>
            <a:lvl8pPr marL="3657600" lvl="7" indent="-228600" algn="l">
              <a:spcBef>
                <a:spcPts val="320"/>
              </a:spcBef>
              <a:spcAft>
                <a:spcPts val="0"/>
              </a:spcAft>
              <a:buSzPts val="800"/>
              <a:buNone/>
              <a:defRPr sz="1600" b="1"/>
            </a:lvl8pPr>
            <a:lvl9pPr marL="4114800" lvl="8" indent="-228600" algn="l">
              <a:spcBef>
                <a:spcPts val="320"/>
              </a:spcBef>
              <a:spcAft>
                <a:spcPts val="0"/>
              </a:spcAft>
              <a:buSzPts val="800"/>
              <a:buNone/>
              <a:defRPr sz="1600" b="1"/>
            </a:lvl9pPr>
          </a:lstStyle>
          <a:p>
            <a:endParaRPr/>
          </a:p>
        </p:txBody>
      </p:sp>
      <p:sp>
        <p:nvSpPr>
          <p:cNvPr id="45" name="Google Shape;45;p11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20040" algn="l">
              <a:spcBef>
                <a:spcPts val="480"/>
              </a:spcBef>
              <a:spcAft>
                <a:spcPts val="0"/>
              </a:spcAft>
              <a:buSzPts val="1440"/>
              <a:buChar char="■"/>
              <a:defRPr sz="2400"/>
            </a:lvl1pPr>
            <a:lvl2pPr marL="914400" lvl="1" indent="-298450" algn="l">
              <a:spcBef>
                <a:spcPts val="400"/>
              </a:spcBef>
              <a:spcAft>
                <a:spcPts val="0"/>
              </a:spcAft>
              <a:buSzPts val="1100"/>
              <a:buChar char="■"/>
              <a:defRPr sz="2000"/>
            </a:lvl2pPr>
            <a:lvl3pPr marL="1371600" lvl="2" indent="-285750" algn="l">
              <a:spcBef>
                <a:spcPts val="360"/>
              </a:spcBef>
              <a:spcAft>
                <a:spcPts val="0"/>
              </a:spcAft>
              <a:buSzPts val="900"/>
              <a:buChar char="■"/>
              <a:defRPr sz="1800"/>
            </a:lvl3pPr>
            <a:lvl4pPr marL="1828800" lvl="3" indent="-284480" algn="l">
              <a:spcBef>
                <a:spcPts val="320"/>
              </a:spcBef>
              <a:spcAft>
                <a:spcPts val="0"/>
              </a:spcAft>
              <a:buSzPts val="880"/>
              <a:buChar char="■"/>
              <a:defRPr sz="1600"/>
            </a:lvl4pPr>
            <a:lvl5pPr marL="2286000" lvl="4" indent="-279400" algn="l">
              <a:spcBef>
                <a:spcPts val="320"/>
              </a:spcBef>
              <a:spcAft>
                <a:spcPts val="0"/>
              </a:spcAft>
              <a:buSzPts val="800"/>
              <a:buChar char="■"/>
              <a:defRPr sz="1600"/>
            </a:lvl5pPr>
            <a:lvl6pPr marL="2743200" lvl="5" indent="-279400" algn="l">
              <a:spcBef>
                <a:spcPts val="320"/>
              </a:spcBef>
              <a:spcAft>
                <a:spcPts val="0"/>
              </a:spcAft>
              <a:buSzPts val="800"/>
              <a:buChar char="■"/>
              <a:defRPr sz="1600"/>
            </a:lvl6pPr>
            <a:lvl7pPr marL="3200400" lvl="6" indent="-279400" algn="l">
              <a:spcBef>
                <a:spcPts val="320"/>
              </a:spcBef>
              <a:spcAft>
                <a:spcPts val="0"/>
              </a:spcAft>
              <a:buSzPts val="800"/>
              <a:buChar char="■"/>
              <a:defRPr sz="1600"/>
            </a:lvl7pPr>
            <a:lvl8pPr marL="3657600" lvl="7" indent="-279400" algn="l">
              <a:spcBef>
                <a:spcPts val="320"/>
              </a:spcBef>
              <a:spcAft>
                <a:spcPts val="0"/>
              </a:spcAft>
              <a:buSzPts val="800"/>
              <a:buChar char="■"/>
              <a:defRPr sz="1600"/>
            </a:lvl8pPr>
            <a:lvl9pPr marL="4114800" lvl="8" indent="-279400" algn="l">
              <a:spcBef>
                <a:spcPts val="320"/>
              </a:spcBef>
              <a:spcAft>
                <a:spcPts val="0"/>
              </a:spcAft>
              <a:buSzPts val="800"/>
              <a:buChar char="■"/>
              <a:defRPr sz="1600"/>
            </a:lvl9pPr>
          </a:lstStyle>
          <a:p>
            <a:endParaRPr/>
          </a:p>
        </p:txBody>
      </p:sp>
      <p:sp>
        <p:nvSpPr>
          <p:cNvPr id="46" name="Google Shape;46;p11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1440"/>
              <a:buNone/>
              <a:defRPr sz="2400" b="1"/>
            </a:lvl1pPr>
            <a:lvl2pPr marL="914400" lvl="1" indent="-228600" algn="l">
              <a:spcBef>
                <a:spcPts val="400"/>
              </a:spcBef>
              <a:spcAft>
                <a:spcPts val="0"/>
              </a:spcAft>
              <a:buSzPts val="1100"/>
              <a:buNone/>
              <a:defRPr sz="2000" b="1"/>
            </a:lvl2pPr>
            <a:lvl3pPr marL="1371600" lvl="2" indent="-228600" algn="l">
              <a:spcBef>
                <a:spcPts val="360"/>
              </a:spcBef>
              <a:spcAft>
                <a:spcPts val="0"/>
              </a:spcAft>
              <a:buSzPts val="900"/>
              <a:buNone/>
              <a:defRPr sz="1800" b="1"/>
            </a:lvl3pPr>
            <a:lvl4pPr marL="1828800" lvl="3" indent="-228600" algn="l">
              <a:spcBef>
                <a:spcPts val="320"/>
              </a:spcBef>
              <a:spcAft>
                <a:spcPts val="0"/>
              </a:spcAft>
              <a:buSzPts val="880"/>
              <a:buNone/>
              <a:defRPr sz="1600" b="1"/>
            </a:lvl4pPr>
            <a:lvl5pPr marL="2286000" lvl="4" indent="-228600" algn="l">
              <a:spcBef>
                <a:spcPts val="320"/>
              </a:spcBef>
              <a:spcAft>
                <a:spcPts val="0"/>
              </a:spcAft>
              <a:buSzPts val="800"/>
              <a:buNone/>
              <a:defRPr sz="1600" b="1"/>
            </a:lvl5pPr>
            <a:lvl6pPr marL="2743200" lvl="5" indent="-228600" algn="l">
              <a:spcBef>
                <a:spcPts val="320"/>
              </a:spcBef>
              <a:spcAft>
                <a:spcPts val="0"/>
              </a:spcAft>
              <a:buSzPts val="800"/>
              <a:buNone/>
              <a:defRPr sz="1600" b="1"/>
            </a:lvl6pPr>
            <a:lvl7pPr marL="3200400" lvl="6" indent="-228600" algn="l">
              <a:spcBef>
                <a:spcPts val="320"/>
              </a:spcBef>
              <a:spcAft>
                <a:spcPts val="0"/>
              </a:spcAft>
              <a:buSzPts val="800"/>
              <a:buNone/>
              <a:defRPr sz="1600" b="1"/>
            </a:lvl7pPr>
            <a:lvl8pPr marL="3657600" lvl="7" indent="-228600" algn="l">
              <a:spcBef>
                <a:spcPts val="320"/>
              </a:spcBef>
              <a:spcAft>
                <a:spcPts val="0"/>
              </a:spcAft>
              <a:buSzPts val="800"/>
              <a:buNone/>
              <a:defRPr sz="1600" b="1"/>
            </a:lvl8pPr>
            <a:lvl9pPr marL="4114800" lvl="8" indent="-228600" algn="l">
              <a:spcBef>
                <a:spcPts val="320"/>
              </a:spcBef>
              <a:spcAft>
                <a:spcPts val="0"/>
              </a:spcAft>
              <a:buSzPts val="800"/>
              <a:buNone/>
              <a:defRPr sz="1600" b="1"/>
            </a:lvl9pPr>
          </a:lstStyle>
          <a:p>
            <a:endParaRPr/>
          </a:p>
        </p:txBody>
      </p:sp>
      <p:sp>
        <p:nvSpPr>
          <p:cNvPr id="47" name="Google Shape;47;p11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20040" algn="l">
              <a:spcBef>
                <a:spcPts val="480"/>
              </a:spcBef>
              <a:spcAft>
                <a:spcPts val="0"/>
              </a:spcAft>
              <a:buSzPts val="1440"/>
              <a:buChar char="■"/>
              <a:defRPr sz="2400"/>
            </a:lvl1pPr>
            <a:lvl2pPr marL="914400" lvl="1" indent="-298450" algn="l">
              <a:spcBef>
                <a:spcPts val="400"/>
              </a:spcBef>
              <a:spcAft>
                <a:spcPts val="0"/>
              </a:spcAft>
              <a:buSzPts val="1100"/>
              <a:buChar char="■"/>
              <a:defRPr sz="2000"/>
            </a:lvl2pPr>
            <a:lvl3pPr marL="1371600" lvl="2" indent="-285750" algn="l">
              <a:spcBef>
                <a:spcPts val="360"/>
              </a:spcBef>
              <a:spcAft>
                <a:spcPts val="0"/>
              </a:spcAft>
              <a:buSzPts val="900"/>
              <a:buChar char="■"/>
              <a:defRPr sz="1800"/>
            </a:lvl3pPr>
            <a:lvl4pPr marL="1828800" lvl="3" indent="-284480" algn="l">
              <a:spcBef>
                <a:spcPts val="320"/>
              </a:spcBef>
              <a:spcAft>
                <a:spcPts val="0"/>
              </a:spcAft>
              <a:buSzPts val="880"/>
              <a:buChar char="■"/>
              <a:defRPr sz="1600"/>
            </a:lvl4pPr>
            <a:lvl5pPr marL="2286000" lvl="4" indent="-279400" algn="l">
              <a:spcBef>
                <a:spcPts val="320"/>
              </a:spcBef>
              <a:spcAft>
                <a:spcPts val="0"/>
              </a:spcAft>
              <a:buSzPts val="800"/>
              <a:buChar char="■"/>
              <a:defRPr sz="1600"/>
            </a:lvl5pPr>
            <a:lvl6pPr marL="2743200" lvl="5" indent="-279400" algn="l">
              <a:spcBef>
                <a:spcPts val="320"/>
              </a:spcBef>
              <a:spcAft>
                <a:spcPts val="0"/>
              </a:spcAft>
              <a:buSzPts val="800"/>
              <a:buChar char="■"/>
              <a:defRPr sz="1600"/>
            </a:lvl6pPr>
            <a:lvl7pPr marL="3200400" lvl="6" indent="-279400" algn="l">
              <a:spcBef>
                <a:spcPts val="320"/>
              </a:spcBef>
              <a:spcAft>
                <a:spcPts val="0"/>
              </a:spcAft>
              <a:buSzPts val="800"/>
              <a:buChar char="■"/>
              <a:defRPr sz="1600"/>
            </a:lvl7pPr>
            <a:lvl8pPr marL="3657600" lvl="7" indent="-279400" algn="l">
              <a:spcBef>
                <a:spcPts val="320"/>
              </a:spcBef>
              <a:spcAft>
                <a:spcPts val="0"/>
              </a:spcAft>
              <a:buSzPts val="800"/>
              <a:buChar char="■"/>
              <a:defRPr sz="1600"/>
            </a:lvl8pPr>
            <a:lvl9pPr marL="4114800" lvl="8" indent="-279400" algn="l">
              <a:spcBef>
                <a:spcPts val="320"/>
              </a:spcBef>
              <a:spcAft>
                <a:spcPts val="0"/>
              </a:spcAft>
              <a:buSzPts val="800"/>
              <a:buChar char="■"/>
              <a:defRPr sz="1600"/>
            </a:lvl9pPr>
          </a:lstStyle>
          <a:p>
            <a:endParaRPr/>
          </a:p>
        </p:txBody>
      </p:sp>
      <p:sp>
        <p:nvSpPr>
          <p:cNvPr id="48" name="Google Shape;48;p113"/>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13"/>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13"/>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114"/>
          <p:cNvSpPr txBox="1">
            <a:spLocks noGrp="1"/>
          </p:cNvSpPr>
          <p:nvPr>
            <p:ph type="title"/>
          </p:nvPr>
        </p:nvSpPr>
        <p:spPr>
          <a:xfrm>
            <a:off x="1150938" y="253430"/>
            <a:ext cx="6301381" cy="10873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14"/>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14"/>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14"/>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15"/>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15"/>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15"/>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60"/>
        <p:cNvGrpSpPr/>
        <p:nvPr/>
      </p:nvGrpSpPr>
      <p:grpSpPr>
        <a:xfrm>
          <a:off x="0" y="0"/>
          <a:ext cx="0" cy="0"/>
          <a:chOff x="0" y="0"/>
          <a:chExt cx="0" cy="0"/>
        </a:xfrm>
      </p:grpSpPr>
      <p:sp>
        <p:nvSpPr>
          <p:cNvPr id="61" name="Google Shape;61;p11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1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350520" algn="l">
              <a:spcBef>
                <a:spcPts val="640"/>
              </a:spcBef>
              <a:spcAft>
                <a:spcPts val="0"/>
              </a:spcAft>
              <a:buSzPts val="1920"/>
              <a:buChar char="■"/>
              <a:defRPr sz="3200"/>
            </a:lvl1pPr>
            <a:lvl2pPr marL="914400" lvl="1" indent="-326390" algn="l">
              <a:spcBef>
                <a:spcPts val="560"/>
              </a:spcBef>
              <a:spcAft>
                <a:spcPts val="0"/>
              </a:spcAft>
              <a:buSzPts val="1540"/>
              <a:buChar char="■"/>
              <a:defRPr sz="2800"/>
            </a:lvl2pPr>
            <a:lvl3pPr marL="1371600" lvl="2" indent="-304800" algn="l">
              <a:spcBef>
                <a:spcPts val="480"/>
              </a:spcBef>
              <a:spcAft>
                <a:spcPts val="0"/>
              </a:spcAft>
              <a:buSzPts val="1200"/>
              <a:buChar char="■"/>
              <a:defRPr sz="2400"/>
            </a:lvl3pPr>
            <a:lvl4pPr marL="1828800" lvl="3" indent="-298450" algn="l">
              <a:spcBef>
                <a:spcPts val="400"/>
              </a:spcBef>
              <a:spcAft>
                <a:spcPts val="0"/>
              </a:spcAft>
              <a:buSzPts val="1100"/>
              <a:buChar char="■"/>
              <a:defRPr sz="2000"/>
            </a:lvl4pPr>
            <a:lvl5pPr marL="2286000" lvl="4" indent="-292100" algn="l">
              <a:spcBef>
                <a:spcPts val="400"/>
              </a:spcBef>
              <a:spcAft>
                <a:spcPts val="0"/>
              </a:spcAft>
              <a:buSzPts val="1000"/>
              <a:buChar char="■"/>
              <a:defRPr sz="2000"/>
            </a:lvl5pPr>
            <a:lvl6pPr marL="2743200" lvl="5" indent="-292100" algn="l">
              <a:spcBef>
                <a:spcPts val="400"/>
              </a:spcBef>
              <a:spcAft>
                <a:spcPts val="0"/>
              </a:spcAft>
              <a:buSzPts val="1000"/>
              <a:buChar char="■"/>
              <a:defRPr sz="2000"/>
            </a:lvl6pPr>
            <a:lvl7pPr marL="3200400" lvl="6" indent="-292100" algn="l">
              <a:spcBef>
                <a:spcPts val="400"/>
              </a:spcBef>
              <a:spcAft>
                <a:spcPts val="0"/>
              </a:spcAft>
              <a:buSzPts val="1000"/>
              <a:buChar char="■"/>
              <a:defRPr sz="2000"/>
            </a:lvl7pPr>
            <a:lvl8pPr marL="3657600" lvl="7" indent="-292100" algn="l">
              <a:spcBef>
                <a:spcPts val="400"/>
              </a:spcBef>
              <a:spcAft>
                <a:spcPts val="0"/>
              </a:spcAft>
              <a:buSzPts val="1000"/>
              <a:buChar char="■"/>
              <a:defRPr sz="2000"/>
            </a:lvl8pPr>
            <a:lvl9pPr marL="4114800" lvl="8" indent="-292100" algn="l">
              <a:spcBef>
                <a:spcPts val="400"/>
              </a:spcBef>
              <a:spcAft>
                <a:spcPts val="0"/>
              </a:spcAft>
              <a:buSzPts val="1000"/>
              <a:buChar char="■"/>
              <a:defRPr sz="2000"/>
            </a:lvl9pPr>
          </a:lstStyle>
          <a:p>
            <a:endParaRPr/>
          </a:p>
        </p:txBody>
      </p:sp>
      <p:sp>
        <p:nvSpPr>
          <p:cNvPr id="63" name="Google Shape;63;p11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840"/>
              <a:buNone/>
              <a:defRPr sz="1400"/>
            </a:lvl1pPr>
            <a:lvl2pPr marL="914400" lvl="1" indent="-228600" algn="l">
              <a:spcBef>
                <a:spcPts val="240"/>
              </a:spcBef>
              <a:spcAft>
                <a:spcPts val="0"/>
              </a:spcAft>
              <a:buSzPts val="660"/>
              <a:buNone/>
              <a:defRPr sz="1200"/>
            </a:lvl2pPr>
            <a:lvl3pPr marL="1371600" lvl="2" indent="-228600" algn="l">
              <a:spcBef>
                <a:spcPts val="200"/>
              </a:spcBef>
              <a:spcAft>
                <a:spcPts val="0"/>
              </a:spcAft>
              <a:buSzPts val="500"/>
              <a:buNone/>
              <a:defRPr sz="1000"/>
            </a:lvl3pPr>
            <a:lvl4pPr marL="1828800" lvl="3" indent="-228600" algn="l">
              <a:spcBef>
                <a:spcPts val="180"/>
              </a:spcBef>
              <a:spcAft>
                <a:spcPts val="0"/>
              </a:spcAft>
              <a:buSzPts val="495"/>
              <a:buNone/>
              <a:defRPr sz="900"/>
            </a:lvl4pPr>
            <a:lvl5pPr marL="2286000" lvl="4" indent="-228600" algn="l">
              <a:spcBef>
                <a:spcPts val="180"/>
              </a:spcBef>
              <a:spcAft>
                <a:spcPts val="0"/>
              </a:spcAft>
              <a:buSzPts val="450"/>
              <a:buNone/>
              <a:defRPr sz="900"/>
            </a:lvl5pPr>
            <a:lvl6pPr marL="2743200" lvl="5" indent="-228600" algn="l">
              <a:spcBef>
                <a:spcPts val="180"/>
              </a:spcBef>
              <a:spcAft>
                <a:spcPts val="0"/>
              </a:spcAft>
              <a:buSzPts val="450"/>
              <a:buNone/>
              <a:defRPr sz="900"/>
            </a:lvl6pPr>
            <a:lvl7pPr marL="3200400" lvl="6" indent="-228600" algn="l">
              <a:spcBef>
                <a:spcPts val="180"/>
              </a:spcBef>
              <a:spcAft>
                <a:spcPts val="0"/>
              </a:spcAft>
              <a:buSzPts val="450"/>
              <a:buNone/>
              <a:defRPr sz="900"/>
            </a:lvl7pPr>
            <a:lvl8pPr marL="3657600" lvl="7" indent="-228600" algn="l">
              <a:spcBef>
                <a:spcPts val="180"/>
              </a:spcBef>
              <a:spcAft>
                <a:spcPts val="0"/>
              </a:spcAft>
              <a:buSzPts val="450"/>
              <a:buNone/>
              <a:defRPr sz="900"/>
            </a:lvl8pPr>
            <a:lvl9pPr marL="4114800" lvl="8" indent="-228600" algn="l">
              <a:spcBef>
                <a:spcPts val="180"/>
              </a:spcBef>
              <a:spcAft>
                <a:spcPts val="0"/>
              </a:spcAft>
              <a:buSzPts val="450"/>
              <a:buNone/>
              <a:defRPr sz="900"/>
            </a:lvl9pPr>
          </a:lstStyle>
          <a:p>
            <a:endParaRPr/>
          </a:p>
        </p:txBody>
      </p:sp>
      <p:sp>
        <p:nvSpPr>
          <p:cNvPr id="64" name="Google Shape;64;p116"/>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6"/>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6"/>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7"/>
        <p:cNvGrpSpPr/>
        <p:nvPr/>
      </p:nvGrpSpPr>
      <p:grpSpPr>
        <a:xfrm>
          <a:off x="0" y="0"/>
          <a:ext cx="0" cy="0"/>
          <a:chOff x="0" y="0"/>
          <a:chExt cx="0" cy="0"/>
        </a:xfrm>
      </p:grpSpPr>
      <p:sp>
        <p:nvSpPr>
          <p:cNvPr id="68" name="Google Shape;68;p11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folHlink"/>
              </a:buClr>
              <a:buSzPts val="1920"/>
              <a:buFont typeface="Noto Sans Symbols"/>
              <a:buNone/>
              <a:defRPr sz="3200" b="0" i="0" u="none" strike="noStrike" cap="none">
                <a:solidFill>
                  <a:schemeClr val="dk1"/>
                </a:solidFill>
                <a:latin typeface="Tahoma"/>
                <a:ea typeface="Tahoma"/>
                <a:cs typeface="Tahoma"/>
                <a:sym typeface="Tahoma"/>
              </a:defRPr>
            </a:lvl1pPr>
            <a:lvl2pPr marR="0" lvl="1" algn="l" rtl="0">
              <a:spcBef>
                <a:spcPts val="560"/>
              </a:spcBef>
              <a:spcAft>
                <a:spcPts val="0"/>
              </a:spcAft>
              <a:buClr>
                <a:schemeClr val="hlink"/>
              </a:buClr>
              <a:buSzPts val="1540"/>
              <a:buFont typeface="Noto Sans Symbols"/>
              <a:buNone/>
              <a:defRPr sz="2800" b="0" i="0" u="none" strike="noStrike" cap="none">
                <a:solidFill>
                  <a:schemeClr val="dk1"/>
                </a:solidFill>
                <a:latin typeface="Tahoma"/>
                <a:ea typeface="Tahoma"/>
                <a:cs typeface="Tahoma"/>
                <a:sym typeface="Tahoma"/>
              </a:defRPr>
            </a:lvl2pPr>
            <a:lvl3pPr marR="0" lvl="2" algn="l" rtl="0">
              <a:spcBef>
                <a:spcPts val="480"/>
              </a:spcBef>
              <a:spcAft>
                <a:spcPts val="0"/>
              </a:spcAft>
              <a:buClr>
                <a:schemeClr val="folHlink"/>
              </a:buClr>
              <a:buSzPts val="1200"/>
              <a:buFont typeface="Noto Sans Symbols"/>
              <a:buNone/>
              <a:defRPr sz="2400" b="0" i="0" u="none" strike="noStrike" cap="none">
                <a:solidFill>
                  <a:schemeClr val="dk1"/>
                </a:solidFill>
                <a:latin typeface="Tahoma"/>
                <a:ea typeface="Tahoma"/>
                <a:cs typeface="Tahoma"/>
                <a:sym typeface="Tahoma"/>
              </a:defRPr>
            </a:lvl3pPr>
            <a:lvl4pPr marR="0" lvl="3" algn="l" rtl="0">
              <a:spcBef>
                <a:spcPts val="400"/>
              </a:spcBef>
              <a:spcAft>
                <a:spcPts val="0"/>
              </a:spcAft>
              <a:buClr>
                <a:schemeClr val="accent2"/>
              </a:buClr>
              <a:buSzPts val="1100"/>
              <a:buFont typeface="Noto Sans Symbols"/>
              <a:buNone/>
              <a:defRPr sz="2000" b="0" i="0" u="none" strike="noStrike" cap="none">
                <a:solidFill>
                  <a:schemeClr val="dk1"/>
                </a:solidFill>
                <a:latin typeface="Tahoma"/>
                <a:ea typeface="Tahoma"/>
                <a:cs typeface="Tahoma"/>
                <a:sym typeface="Tahoma"/>
              </a:defRPr>
            </a:lvl4pPr>
            <a:lvl5pPr marR="0" lvl="4"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5pPr>
            <a:lvl6pPr marR="0" lvl="5"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6pPr>
            <a:lvl7pPr marR="0" lvl="6"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7pPr>
            <a:lvl8pPr marR="0" lvl="7"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8pPr>
            <a:lvl9pPr marR="0" lvl="8" algn="l" rtl="0">
              <a:spcBef>
                <a:spcPts val="400"/>
              </a:spcBef>
              <a:spcAft>
                <a:spcPts val="0"/>
              </a:spcAft>
              <a:buClr>
                <a:schemeClr val="accent1"/>
              </a:buClr>
              <a:buSzPts val="1000"/>
              <a:buFont typeface="Noto Sans Symbols"/>
              <a:buNone/>
              <a:defRPr sz="2000" b="0" i="0" u="none" strike="noStrike" cap="none">
                <a:solidFill>
                  <a:schemeClr val="dk1"/>
                </a:solidFill>
                <a:latin typeface="Tahoma"/>
                <a:ea typeface="Tahoma"/>
                <a:cs typeface="Tahoma"/>
                <a:sym typeface="Tahoma"/>
              </a:defRPr>
            </a:lvl9pPr>
          </a:lstStyle>
          <a:p>
            <a:endParaRPr/>
          </a:p>
        </p:txBody>
      </p:sp>
      <p:sp>
        <p:nvSpPr>
          <p:cNvPr id="70" name="Google Shape;70;p11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SzPts val="840"/>
              <a:buNone/>
              <a:defRPr sz="1400"/>
            </a:lvl1pPr>
            <a:lvl2pPr marL="914400" lvl="1" indent="-228600" algn="l">
              <a:spcBef>
                <a:spcPts val="240"/>
              </a:spcBef>
              <a:spcAft>
                <a:spcPts val="0"/>
              </a:spcAft>
              <a:buSzPts val="660"/>
              <a:buNone/>
              <a:defRPr sz="1200"/>
            </a:lvl2pPr>
            <a:lvl3pPr marL="1371600" lvl="2" indent="-228600" algn="l">
              <a:spcBef>
                <a:spcPts val="200"/>
              </a:spcBef>
              <a:spcAft>
                <a:spcPts val="0"/>
              </a:spcAft>
              <a:buSzPts val="500"/>
              <a:buNone/>
              <a:defRPr sz="1000"/>
            </a:lvl3pPr>
            <a:lvl4pPr marL="1828800" lvl="3" indent="-228600" algn="l">
              <a:spcBef>
                <a:spcPts val="180"/>
              </a:spcBef>
              <a:spcAft>
                <a:spcPts val="0"/>
              </a:spcAft>
              <a:buSzPts val="495"/>
              <a:buNone/>
              <a:defRPr sz="900"/>
            </a:lvl4pPr>
            <a:lvl5pPr marL="2286000" lvl="4" indent="-228600" algn="l">
              <a:spcBef>
                <a:spcPts val="180"/>
              </a:spcBef>
              <a:spcAft>
                <a:spcPts val="0"/>
              </a:spcAft>
              <a:buSzPts val="450"/>
              <a:buNone/>
              <a:defRPr sz="900"/>
            </a:lvl5pPr>
            <a:lvl6pPr marL="2743200" lvl="5" indent="-228600" algn="l">
              <a:spcBef>
                <a:spcPts val="180"/>
              </a:spcBef>
              <a:spcAft>
                <a:spcPts val="0"/>
              </a:spcAft>
              <a:buSzPts val="450"/>
              <a:buNone/>
              <a:defRPr sz="900"/>
            </a:lvl6pPr>
            <a:lvl7pPr marL="3200400" lvl="6" indent="-228600" algn="l">
              <a:spcBef>
                <a:spcPts val="180"/>
              </a:spcBef>
              <a:spcAft>
                <a:spcPts val="0"/>
              </a:spcAft>
              <a:buSzPts val="450"/>
              <a:buNone/>
              <a:defRPr sz="900"/>
            </a:lvl7pPr>
            <a:lvl8pPr marL="3657600" lvl="7" indent="-228600" algn="l">
              <a:spcBef>
                <a:spcPts val="180"/>
              </a:spcBef>
              <a:spcAft>
                <a:spcPts val="0"/>
              </a:spcAft>
              <a:buSzPts val="450"/>
              <a:buNone/>
              <a:defRPr sz="900"/>
            </a:lvl8pPr>
            <a:lvl9pPr marL="4114800" lvl="8" indent="-228600" algn="l">
              <a:spcBef>
                <a:spcPts val="180"/>
              </a:spcBef>
              <a:spcAft>
                <a:spcPts val="0"/>
              </a:spcAft>
              <a:buSzPts val="450"/>
              <a:buNone/>
              <a:defRPr sz="900"/>
            </a:lvl9pPr>
          </a:lstStyle>
          <a:p>
            <a:endParaRPr/>
          </a:p>
        </p:txBody>
      </p:sp>
      <p:sp>
        <p:nvSpPr>
          <p:cNvPr id="71" name="Google Shape;71;p117"/>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7"/>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7"/>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lvl="0" indent="0" algn="r">
              <a:spcBef>
                <a:spcPts val="0"/>
              </a:spcBef>
              <a:spcAft>
                <a:spcPts val="0"/>
              </a:spcAft>
              <a:buNone/>
              <a:defRPr sz="1400">
                <a:solidFill>
                  <a:schemeClr val="dk1"/>
                </a:solidFill>
                <a:latin typeface="Tahoma"/>
                <a:ea typeface="Tahoma"/>
                <a:cs typeface="Tahoma"/>
                <a:sym typeface="Tahoma"/>
              </a:defRPr>
            </a:lvl1pPr>
            <a:lvl2pPr marL="0" lvl="1" indent="0" algn="r">
              <a:spcBef>
                <a:spcPts val="0"/>
              </a:spcBef>
              <a:spcAft>
                <a:spcPts val="0"/>
              </a:spcAft>
              <a:buNone/>
              <a:defRPr sz="1400">
                <a:solidFill>
                  <a:schemeClr val="dk1"/>
                </a:solidFill>
                <a:latin typeface="Tahoma"/>
                <a:ea typeface="Tahoma"/>
                <a:cs typeface="Tahoma"/>
                <a:sym typeface="Tahoma"/>
              </a:defRPr>
            </a:lvl2pPr>
            <a:lvl3pPr marL="0" lvl="2" indent="0" algn="r">
              <a:spcBef>
                <a:spcPts val="0"/>
              </a:spcBef>
              <a:spcAft>
                <a:spcPts val="0"/>
              </a:spcAft>
              <a:buNone/>
              <a:defRPr sz="1400">
                <a:solidFill>
                  <a:schemeClr val="dk1"/>
                </a:solidFill>
                <a:latin typeface="Tahoma"/>
                <a:ea typeface="Tahoma"/>
                <a:cs typeface="Tahoma"/>
                <a:sym typeface="Tahoma"/>
              </a:defRPr>
            </a:lvl3pPr>
            <a:lvl4pPr marL="0" lvl="3" indent="0" algn="r">
              <a:spcBef>
                <a:spcPts val="0"/>
              </a:spcBef>
              <a:spcAft>
                <a:spcPts val="0"/>
              </a:spcAft>
              <a:buNone/>
              <a:defRPr sz="1400">
                <a:solidFill>
                  <a:schemeClr val="dk1"/>
                </a:solidFill>
                <a:latin typeface="Tahoma"/>
                <a:ea typeface="Tahoma"/>
                <a:cs typeface="Tahoma"/>
                <a:sym typeface="Tahoma"/>
              </a:defRPr>
            </a:lvl4pPr>
            <a:lvl5pPr marL="0" lvl="4" indent="0" algn="r">
              <a:spcBef>
                <a:spcPts val="0"/>
              </a:spcBef>
              <a:spcAft>
                <a:spcPts val="0"/>
              </a:spcAft>
              <a:buNone/>
              <a:defRPr sz="1400">
                <a:solidFill>
                  <a:schemeClr val="dk1"/>
                </a:solidFill>
                <a:latin typeface="Tahoma"/>
                <a:ea typeface="Tahoma"/>
                <a:cs typeface="Tahoma"/>
                <a:sym typeface="Tahoma"/>
              </a:defRPr>
            </a:lvl5pPr>
            <a:lvl6pPr marL="0" lvl="5" indent="0" algn="r">
              <a:spcBef>
                <a:spcPts val="0"/>
              </a:spcBef>
              <a:spcAft>
                <a:spcPts val="0"/>
              </a:spcAft>
              <a:buNone/>
              <a:defRPr sz="1400">
                <a:solidFill>
                  <a:schemeClr val="dk1"/>
                </a:solidFill>
                <a:latin typeface="Tahoma"/>
                <a:ea typeface="Tahoma"/>
                <a:cs typeface="Tahoma"/>
                <a:sym typeface="Tahoma"/>
              </a:defRPr>
            </a:lvl6pPr>
            <a:lvl7pPr marL="0" lvl="6" indent="0" algn="r">
              <a:spcBef>
                <a:spcPts val="0"/>
              </a:spcBef>
              <a:spcAft>
                <a:spcPts val="0"/>
              </a:spcAft>
              <a:buNone/>
              <a:defRPr sz="1400">
                <a:solidFill>
                  <a:schemeClr val="dk1"/>
                </a:solidFill>
                <a:latin typeface="Tahoma"/>
                <a:ea typeface="Tahoma"/>
                <a:cs typeface="Tahoma"/>
                <a:sym typeface="Tahoma"/>
              </a:defRPr>
            </a:lvl7pPr>
            <a:lvl8pPr marL="0" lvl="7" indent="0" algn="r">
              <a:spcBef>
                <a:spcPts val="0"/>
              </a:spcBef>
              <a:spcAft>
                <a:spcPts val="0"/>
              </a:spcAft>
              <a:buNone/>
              <a:defRPr sz="1400">
                <a:solidFill>
                  <a:schemeClr val="dk1"/>
                </a:solidFill>
                <a:latin typeface="Tahoma"/>
                <a:ea typeface="Tahoma"/>
                <a:cs typeface="Tahoma"/>
                <a:sym typeface="Tahoma"/>
              </a:defRPr>
            </a:lvl8pPr>
            <a:lvl9pPr marL="0" lvl="8" indent="0" algn="r">
              <a:spcBef>
                <a:spcPts val="0"/>
              </a:spcBef>
              <a:spcAft>
                <a:spcPts val="0"/>
              </a:spcAft>
              <a:buNone/>
              <a:defRPr sz="1400">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
        <p:cNvGrpSpPr/>
        <p:nvPr/>
      </p:nvGrpSpPr>
      <p:grpSpPr>
        <a:xfrm>
          <a:off x="0" y="0"/>
          <a:ext cx="0" cy="0"/>
          <a:chOff x="0" y="0"/>
          <a:chExt cx="0" cy="0"/>
        </a:xfrm>
      </p:grpSpPr>
      <p:sp>
        <p:nvSpPr>
          <p:cNvPr id="10" name="Google Shape;10;p108"/>
          <p:cNvSpPr/>
          <p:nvPr/>
        </p:nvSpPr>
        <p:spPr>
          <a:xfrm>
            <a:off x="762000" y="836712"/>
            <a:ext cx="31750" cy="10525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ahoma"/>
              <a:ea typeface="Tahoma"/>
              <a:cs typeface="Tahoma"/>
              <a:sym typeface="Tahoma"/>
            </a:endParaRPr>
          </a:p>
        </p:txBody>
      </p:sp>
      <p:sp>
        <p:nvSpPr>
          <p:cNvPr id="11" name="Google Shape;11;p108"/>
          <p:cNvSpPr/>
          <p:nvPr/>
        </p:nvSpPr>
        <p:spPr>
          <a:xfrm>
            <a:off x="442913" y="1412776"/>
            <a:ext cx="8226425" cy="31750"/>
          </a:xfrm>
          <a:prstGeom prst="rect">
            <a:avLst/>
          </a:prstGeom>
          <a:gradFill>
            <a:gsLst>
              <a:gs pos="0">
                <a:schemeClr val="lt2"/>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dk1"/>
              </a:solidFill>
              <a:latin typeface="Tahoma"/>
              <a:ea typeface="Tahoma"/>
              <a:cs typeface="Tahoma"/>
              <a:sym typeface="Tahoma"/>
            </a:endParaRPr>
          </a:p>
        </p:txBody>
      </p:sp>
      <p:sp>
        <p:nvSpPr>
          <p:cNvPr id="12" name="Google Shape;12;p108"/>
          <p:cNvSpPr txBox="1">
            <a:spLocks noGrp="1"/>
          </p:cNvSpPr>
          <p:nvPr>
            <p:ph type="title"/>
          </p:nvPr>
        </p:nvSpPr>
        <p:spPr>
          <a:xfrm>
            <a:off x="1150938" y="253430"/>
            <a:ext cx="6301381" cy="1087338"/>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000" b="0" i="0" u="none" strike="noStrike" cap="none">
                <a:solidFill>
                  <a:schemeClr val="dk2"/>
                </a:solidFill>
                <a:latin typeface="Tahoma"/>
                <a:ea typeface="Tahoma"/>
                <a:cs typeface="Tahoma"/>
                <a:sym typeface="Tahoma"/>
              </a:defRPr>
            </a:lvl1pPr>
            <a:lvl2pPr marR="0" lvl="1" algn="l" rtl="0">
              <a:spcBef>
                <a:spcPts val="0"/>
              </a:spcBef>
              <a:spcAft>
                <a:spcPts val="0"/>
              </a:spcAft>
              <a:buSzPts val="1400"/>
              <a:buNone/>
              <a:defRPr sz="4400" b="0" i="0" u="none" strike="noStrike" cap="none">
                <a:solidFill>
                  <a:schemeClr val="dk2"/>
                </a:solidFill>
                <a:latin typeface="Tahoma"/>
                <a:ea typeface="Tahoma"/>
                <a:cs typeface="Tahoma"/>
                <a:sym typeface="Tahoma"/>
              </a:defRPr>
            </a:lvl2pPr>
            <a:lvl3pPr marR="0" lvl="2" algn="l" rtl="0">
              <a:spcBef>
                <a:spcPts val="0"/>
              </a:spcBef>
              <a:spcAft>
                <a:spcPts val="0"/>
              </a:spcAft>
              <a:buSzPts val="1400"/>
              <a:buNone/>
              <a:defRPr sz="4400" b="0" i="0" u="none" strike="noStrike" cap="none">
                <a:solidFill>
                  <a:schemeClr val="dk2"/>
                </a:solidFill>
                <a:latin typeface="Tahoma"/>
                <a:ea typeface="Tahoma"/>
                <a:cs typeface="Tahoma"/>
                <a:sym typeface="Tahoma"/>
              </a:defRPr>
            </a:lvl3pPr>
            <a:lvl4pPr marR="0" lvl="3" algn="l" rtl="0">
              <a:spcBef>
                <a:spcPts val="0"/>
              </a:spcBef>
              <a:spcAft>
                <a:spcPts val="0"/>
              </a:spcAft>
              <a:buSzPts val="1400"/>
              <a:buNone/>
              <a:defRPr sz="4400" b="0" i="0" u="none" strike="noStrike" cap="none">
                <a:solidFill>
                  <a:schemeClr val="dk2"/>
                </a:solidFill>
                <a:latin typeface="Tahoma"/>
                <a:ea typeface="Tahoma"/>
                <a:cs typeface="Tahoma"/>
                <a:sym typeface="Tahoma"/>
              </a:defRPr>
            </a:lvl4pPr>
            <a:lvl5pPr marR="0" lvl="4" algn="l" rtl="0">
              <a:spcBef>
                <a:spcPts val="0"/>
              </a:spcBef>
              <a:spcAft>
                <a:spcPts val="0"/>
              </a:spcAft>
              <a:buSzPts val="1400"/>
              <a:buNone/>
              <a:defRPr sz="4400" b="0" i="0" u="none" strike="noStrike" cap="none">
                <a:solidFill>
                  <a:schemeClr val="dk2"/>
                </a:solidFill>
                <a:latin typeface="Tahoma"/>
                <a:ea typeface="Tahoma"/>
                <a:cs typeface="Tahoma"/>
                <a:sym typeface="Tahoma"/>
              </a:defRPr>
            </a:lvl5pPr>
            <a:lvl6pPr marR="0" lvl="5" algn="l" rtl="0">
              <a:spcBef>
                <a:spcPts val="0"/>
              </a:spcBef>
              <a:spcAft>
                <a:spcPts val="0"/>
              </a:spcAft>
              <a:buSzPts val="1400"/>
              <a:buNone/>
              <a:defRPr sz="4400" b="0" i="0" u="none" strike="noStrike" cap="none">
                <a:solidFill>
                  <a:schemeClr val="dk2"/>
                </a:solidFill>
                <a:latin typeface="Tahoma"/>
                <a:ea typeface="Tahoma"/>
                <a:cs typeface="Tahoma"/>
                <a:sym typeface="Tahoma"/>
              </a:defRPr>
            </a:lvl6pPr>
            <a:lvl7pPr marR="0" lvl="6" algn="l" rtl="0">
              <a:spcBef>
                <a:spcPts val="0"/>
              </a:spcBef>
              <a:spcAft>
                <a:spcPts val="0"/>
              </a:spcAft>
              <a:buSzPts val="1400"/>
              <a:buNone/>
              <a:defRPr sz="4400" b="0" i="0" u="none" strike="noStrike" cap="none">
                <a:solidFill>
                  <a:schemeClr val="dk2"/>
                </a:solidFill>
                <a:latin typeface="Tahoma"/>
                <a:ea typeface="Tahoma"/>
                <a:cs typeface="Tahoma"/>
                <a:sym typeface="Tahoma"/>
              </a:defRPr>
            </a:lvl7pPr>
            <a:lvl8pPr marR="0" lvl="7" algn="l" rtl="0">
              <a:spcBef>
                <a:spcPts val="0"/>
              </a:spcBef>
              <a:spcAft>
                <a:spcPts val="0"/>
              </a:spcAft>
              <a:buSzPts val="1400"/>
              <a:buNone/>
              <a:defRPr sz="4400" b="0" i="0" u="none" strike="noStrike" cap="none">
                <a:solidFill>
                  <a:schemeClr val="dk2"/>
                </a:solidFill>
                <a:latin typeface="Tahoma"/>
                <a:ea typeface="Tahoma"/>
                <a:cs typeface="Tahoma"/>
                <a:sym typeface="Tahoma"/>
              </a:defRPr>
            </a:lvl8pPr>
            <a:lvl9pPr marR="0" lvl="8" algn="l" rtl="0">
              <a:spcBef>
                <a:spcPts val="0"/>
              </a:spcBef>
              <a:spcAft>
                <a:spcPts val="0"/>
              </a:spcAft>
              <a:buSzPts val="1400"/>
              <a:buNone/>
              <a:defRPr sz="4400" b="0" i="0" u="none" strike="noStrike" cap="none">
                <a:solidFill>
                  <a:schemeClr val="dk2"/>
                </a:solidFill>
                <a:latin typeface="Tahoma"/>
                <a:ea typeface="Tahoma"/>
                <a:cs typeface="Tahoma"/>
                <a:sym typeface="Tahoma"/>
              </a:defRPr>
            </a:lvl9pPr>
          </a:lstStyle>
          <a:p>
            <a:endParaRPr/>
          </a:p>
        </p:txBody>
      </p:sp>
      <p:sp>
        <p:nvSpPr>
          <p:cNvPr id="13" name="Google Shape;13;p108"/>
          <p:cNvSpPr txBox="1">
            <a:spLocks noGrp="1"/>
          </p:cNvSpPr>
          <p:nvPr>
            <p:ph type="body" idx="1"/>
          </p:nvPr>
        </p:nvSpPr>
        <p:spPr>
          <a:xfrm>
            <a:off x="1182688" y="1803202"/>
            <a:ext cx="7772400" cy="4114800"/>
          </a:xfrm>
          <a:prstGeom prst="rect">
            <a:avLst/>
          </a:prstGeom>
          <a:noFill/>
          <a:ln>
            <a:noFill/>
          </a:ln>
        </p:spPr>
        <p:txBody>
          <a:bodyPr spcFirstLastPara="1" wrap="square" lIns="91425" tIns="45700" rIns="91425" bIns="45700" anchor="t" anchorCtr="0">
            <a:noAutofit/>
          </a:bodyPr>
          <a:lstStyle>
            <a:lvl1pPr marL="457200" marR="0" lvl="0" indent="-350520" algn="l" rtl="0">
              <a:spcBef>
                <a:spcPts val="640"/>
              </a:spcBef>
              <a:spcAft>
                <a:spcPts val="0"/>
              </a:spcAft>
              <a:buClr>
                <a:schemeClr val="folHlink"/>
              </a:buClr>
              <a:buSzPts val="1920"/>
              <a:buFont typeface="Noto Sans Symbols"/>
              <a:buChar char="■"/>
              <a:defRPr sz="3200" b="0" i="0" u="none" strike="noStrike" cap="none">
                <a:solidFill>
                  <a:schemeClr val="dk1"/>
                </a:solidFill>
                <a:latin typeface="Tahoma"/>
                <a:ea typeface="Tahoma"/>
                <a:cs typeface="Tahoma"/>
                <a:sym typeface="Tahoma"/>
              </a:defRPr>
            </a:lvl1pPr>
            <a:lvl2pPr marL="914400" marR="0" lvl="1" indent="-326390" algn="l" rtl="0">
              <a:spcBef>
                <a:spcPts val="560"/>
              </a:spcBef>
              <a:spcAft>
                <a:spcPts val="0"/>
              </a:spcAft>
              <a:buClr>
                <a:schemeClr val="hlink"/>
              </a:buClr>
              <a:buSzPts val="1540"/>
              <a:buFont typeface="Noto Sans Symbols"/>
              <a:buChar char="■"/>
              <a:defRPr sz="2800" b="0" i="0" u="none" strike="noStrike" cap="none">
                <a:solidFill>
                  <a:schemeClr val="dk1"/>
                </a:solidFill>
                <a:latin typeface="Tahoma"/>
                <a:ea typeface="Tahoma"/>
                <a:cs typeface="Tahoma"/>
                <a:sym typeface="Tahoma"/>
              </a:defRPr>
            </a:lvl2pPr>
            <a:lvl3pPr marL="1371600" marR="0" lvl="2" indent="-304800" algn="l" rtl="0">
              <a:spcBef>
                <a:spcPts val="480"/>
              </a:spcBef>
              <a:spcAft>
                <a:spcPts val="0"/>
              </a:spcAft>
              <a:buClr>
                <a:schemeClr val="folHlink"/>
              </a:buClr>
              <a:buSzPts val="1200"/>
              <a:buFont typeface="Noto Sans Symbols"/>
              <a:buChar char="■"/>
              <a:defRPr sz="2400" b="0" i="0" u="none" strike="noStrike" cap="none">
                <a:solidFill>
                  <a:schemeClr val="dk1"/>
                </a:solidFill>
                <a:latin typeface="Tahoma"/>
                <a:ea typeface="Tahoma"/>
                <a:cs typeface="Tahoma"/>
                <a:sym typeface="Tahoma"/>
              </a:defRPr>
            </a:lvl3pPr>
            <a:lvl4pPr marL="1828800" marR="0" lvl="3" indent="-298450" algn="l" rtl="0">
              <a:spcBef>
                <a:spcPts val="400"/>
              </a:spcBef>
              <a:spcAft>
                <a:spcPts val="0"/>
              </a:spcAft>
              <a:buClr>
                <a:schemeClr val="accent2"/>
              </a:buClr>
              <a:buSzPts val="1100"/>
              <a:buFont typeface="Noto Sans Symbols"/>
              <a:buChar char="■"/>
              <a:defRPr sz="2000" b="0" i="0" u="none" strike="noStrike" cap="none">
                <a:solidFill>
                  <a:schemeClr val="dk1"/>
                </a:solidFill>
                <a:latin typeface="Tahoma"/>
                <a:ea typeface="Tahoma"/>
                <a:cs typeface="Tahoma"/>
                <a:sym typeface="Tahoma"/>
              </a:defRPr>
            </a:lvl4pPr>
            <a:lvl5pPr marL="2286000" marR="0" lvl="4"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5pPr>
            <a:lvl6pPr marL="2743200" marR="0" lvl="5"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6pPr>
            <a:lvl7pPr marL="3200400" marR="0" lvl="6"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7pPr>
            <a:lvl8pPr marL="3657600" marR="0" lvl="7"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8pPr>
            <a:lvl9pPr marL="4114800" marR="0" lvl="8" indent="-292100" algn="l" rtl="0">
              <a:spcBef>
                <a:spcPts val="400"/>
              </a:spcBef>
              <a:spcAft>
                <a:spcPts val="0"/>
              </a:spcAft>
              <a:buClr>
                <a:schemeClr val="accent1"/>
              </a:buClr>
              <a:buSzPts val="1000"/>
              <a:buFont typeface="Noto Sans Symbols"/>
              <a:buChar char="■"/>
              <a:defRPr sz="2000" b="0" i="0" u="none" strike="noStrike" cap="none">
                <a:solidFill>
                  <a:schemeClr val="dk1"/>
                </a:solidFill>
                <a:latin typeface="Tahoma"/>
                <a:ea typeface="Tahoma"/>
                <a:cs typeface="Tahoma"/>
                <a:sym typeface="Tahoma"/>
              </a:defRPr>
            </a:lvl9pPr>
          </a:lstStyle>
          <a:p>
            <a:endParaRPr/>
          </a:p>
        </p:txBody>
      </p:sp>
      <p:sp>
        <p:nvSpPr>
          <p:cNvPr id="14" name="Google Shape;14;p108"/>
          <p:cNvSpPr txBox="1">
            <a:spLocks noGrp="1"/>
          </p:cNvSpPr>
          <p:nvPr>
            <p:ph type="dt" idx="10"/>
          </p:nvPr>
        </p:nvSpPr>
        <p:spPr>
          <a:xfrm>
            <a:off x="1162050" y="6029127"/>
            <a:ext cx="19050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4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0" i="0" u="none" strike="noStrike" cap="none">
                <a:solidFill>
                  <a:schemeClr val="dk1"/>
                </a:solidFill>
                <a:latin typeface="Tahoma"/>
                <a:ea typeface="Tahoma"/>
                <a:cs typeface="Tahoma"/>
                <a:sym typeface="Tahoma"/>
              </a:defRPr>
            </a:lvl9pPr>
          </a:lstStyle>
          <a:p>
            <a:endParaRPr/>
          </a:p>
        </p:txBody>
      </p:sp>
      <p:sp>
        <p:nvSpPr>
          <p:cNvPr id="15" name="Google Shape;15;p108"/>
          <p:cNvSpPr txBox="1">
            <a:spLocks noGrp="1"/>
          </p:cNvSpPr>
          <p:nvPr>
            <p:ph type="ftr" idx="11"/>
          </p:nvPr>
        </p:nvSpPr>
        <p:spPr>
          <a:xfrm>
            <a:off x="3657600" y="6029127"/>
            <a:ext cx="2895600" cy="45720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1400" b="0" i="0" u="none" strike="noStrike" cap="none">
                <a:solidFill>
                  <a:schemeClr val="dk1"/>
                </a:solidFill>
                <a:latin typeface="Tahoma"/>
                <a:ea typeface="Tahoma"/>
                <a:cs typeface="Tahoma"/>
                <a:sym typeface="Tahoma"/>
              </a:defRPr>
            </a:lvl1pPr>
            <a:lvl2pPr marR="0" lvl="1" algn="l" rtl="0">
              <a:spcBef>
                <a:spcPts val="0"/>
              </a:spcBef>
              <a:spcAft>
                <a:spcPts val="0"/>
              </a:spcAft>
              <a:buSzPts val="1400"/>
              <a:buNone/>
              <a:defRPr sz="1800" b="0" i="0" u="none" strike="noStrike" cap="none">
                <a:solidFill>
                  <a:schemeClr val="dk1"/>
                </a:solidFill>
                <a:latin typeface="Tahoma"/>
                <a:ea typeface="Tahoma"/>
                <a:cs typeface="Tahoma"/>
                <a:sym typeface="Tahoma"/>
              </a:defRPr>
            </a:lvl2pPr>
            <a:lvl3pPr marR="0" lvl="2" algn="l" rtl="0">
              <a:spcBef>
                <a:spcPts val="0"/>
              </a:spcBef>
              <a:spcAft>
                <a:spcPts val="0"/>
              </a:spcAft>
              <a:buSzPts val="1400"/>
              <a:buNone/>
              <a:defRPr sz="1800" b="0" i="0" u="none" strike="noStrike" cap="none">
                <a:solidFill>
                  <a:schemeClr val="dk1"/>
                </a:solidFill>
                <a:latin typeface="Tahoma"/>
                <a:ea typeface="Tahoma"/>
                <a:cs typeface="Tahoma"/>
                <a:sym typeface="Tahoma"/>
              </a:defRPr>
            </a:lvl3pPr>
            <a:lvl4pPr marR="0" lvl="3" algn="l" rtl="0">
              <a:spcBef>
                <a:spcPts val="0"/>
              </a:spcBef>
              <a:spcAft>
                <a:spcPts val="0"/>
              </a:spcAft>
              <a:buSzPts val="1400"/>
              <a:buNone/>
              <a:defRPr sz="1800" b="0" i="0" u="none" strike="noStrike" cap="none">
                <a:solidFill>
                  <a:schemeClr val="dk1"/>
                </a:solidFill>
                <a:latin typeface="Tahoma"/>
                <a:ea typeface="Tahoma"/>
                <a:cs typeface="Tahoma"/>
                <a:sym typeface="Tahoma"/>
              </a:defRPr>
            </a:lvl4pPr>
            <a:lvl5pPr marR="0" lvl="4" algn="l" rtl="0">
              <a:spcBef>
                <a:spcPts val="0"/>
              </a:spcBef>
              <a:spcAft>
                <a:spcPts val="0"/>
              </a:spcAft>
              <a:buSzPts val="1400"/>
              <a:buNone/>
              <a:defRPr sz="1800" b="0" i="0" u="none" strike="noStrike" cap="none">
                <a:solidFill>
                  <a:schemeClr val="dk1"/>
                </a:solidFill>
                <a:latin typeface="Tahoma"/>
                <a:ea typeface="Tahoma"/>
                <a:cs typeface="Tahoma"/>
                <a:sym typeface="Tahoma"/>
              </a:defRPr>
            </a:lvl5pPr>
            <a:lvl6pPr marR="0" lvl="5" algn="l" rtl="0">
              <a:spcBef>
                <a:spcPts val="0"/>
              </a:spcBef>
              <a:spcAft>
                <a:spcPts val="0"/>
              </a:spcAft>
              <a:buSzPts val="1400"/>
              <a:buNone/>
              <a:defRPr sz="1800" b="0" i="0" u="none" strike="noStrike" cap="none">
                <a:solidFill>
                  <a:schemeClr val="dk1"/>
                </a:solidFill>
                <a:latin typeface="Tahoma"/>
                <a:ea typeface="Tahoma"/>
                <a:cs typeface="Tahoma"/>
                <a:sym typeface="Tahoma"/>
              </a:defRPr>
            </a:lvl6pPr>
            <a:lvl7pPr marR="0" lvl="6" algn="l" rtl="0">
              <a:spcBef>
                <a:spcPts val="0"/>
              </a:spcBef>
              <a:spcAft>
                <a:spcPts val="0"/>
              </a:spcAft>
              <a:buSzPts val="1400"/>
              <a:buNone/>
              <a:defRPr sz="1800" b="0" i="0" u="none" strike="noStrike" cap="none">
                <a:solidFill>
                  <a:schemeClr val="dk1"/>
                </a:solidFill>
                <a:latin typeface="Tahoma"/>
                <a:ea typeface="Tahoma"/>
                <a:cs typeface="Tahoma"/>
                <a:sym typeface="Tahoma"/>
              </a:defRPr>
            </a:lvl7pPr>
            <a:lvl8pPr marR="0" lvl="7" algn="l" rtl="0">
              <a:spcBef>
                <a:spcPts val="0"/>
              </a:spcBef>
              <a:spcAft>
                <a:spcPts val="0"/>
              </a:spcAft>
              <a:buSzPts val="1400"/>
              <a:buNone/>
              <a:defRPr sz="1800" b="0" i="0" u="none" strike="noStrike" cap="none">
                <a:solidFill>
                  <a:schemeClr val="dk1"/>
                </a:solidFill>
                <a:latin typeface="Tahoma"/>
                <a:ea typeface="Tahoma"/>
                <a:cs typeface="Tahoma"/>
                <a:sym typeface="Tahoma"/>
              </a:defRPr>
            </a:lvl8pPr>
            <a:lvl9pPr marR="0" lvl="8" algn="l" rtl="0">
              <a:spcBef>
                <a:spcPts val="0"/>
              </a:spcBef>
              <a:spcAft>
                <a:spcPts val="0"/>
              </a:spcAft>
              <a:buSzPts val="1400"/>
              <a:buNone/>
              <a:defRPr sz="1800" b="0" i="0" u="none" strike="noStrike" cap="none">
                <a:solidFill>
                  <a:schemeClr val="dk1"/>
                </a:solidFill>
                <a:latin typeface="Tahoma"/>
                <a:ea typeface="Tahoma"/>
                <a:cs typeface="Tahoma"/>
                <a:sym typeface="Tahoma"/>
              </a:defRPr>
            </a:lvl9pPr>
          </a:lstStyle>
          <a:p>
            <a:endParaRPr/>
          </a:p>
        </p:txBody>
      </p:sp>
      <p:sp>
        <p:nvSpPr>
          <p:cNvPr id="16" name="Google Shape;16;p108"/>
          <p:cNvSpPr txBox="1">
            <a:spLocks noGrp="1"/>
          </p:cNvSpPr>
          <p:nvPr>
            <p:ph type="sldNum" idx="12"/>
          </p:nvPr>
        </p:nvSpPr>
        <p:spPr>
          <a:xfrm>
            <a:off x="7042150" y="6029127"/>
            <a:ext cx="1905000" cy="4572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1400" b="0" i="0" u="none" strike="noStrike" cap="none">
                <a:solidFill>
                  <a:schemeClr val="dk1"/>
                </a:solidFill>
                <a:latin typeface="Tahoma"/>
                <a:ea typeface="Tahoma"/>
                <a:cs typeface="Tahoma"/>
                <a:sym typeface="Tahoma"/>
              </a:defRPr>
            </a:lvl1pPr>
            <a:lvl2pPr marL="0" marR="0" lvl="1" indent="0" algn="r" rtl="0">
              <a:spcBef>
                <a:spcPts val="0"/>
              </a:spcBef>
              <a:spcAft>
                <a:spcPts val="0"/>
              </a:spcAft>
              <a:buNone/>
              <a:defRPr sz="1400" b="0" i="0" u="none" strike="noStrike" cap="none">
                <a:solidFill>
                  <a:schemeClr val="dk1"/>
                </a:solidFill>
                <a:latin typeface="Tahoma"/>
                <a:ea typeface="Tahoma"/>
                <a:cs typeface="Tahoma"/>
                <a:sym typeface="Tahoma"/>
              </a:defRPr>
            </a:lvl2pPr>
            <a:lvl3pPr marL="0" marR="0" lvl="2" indent="0" algn="r" rtl="0">
              <a:spcBef>
                <a:spcPts val="0"/>
              </a:spcBef>
              <a:spcAft>
                <a:spcPts val="0"/>
              </a:spcAft>
              <a:buNone/>
              <a:defRPr sz="1400" b="0" i="0" u="none" strike="noStrike" cap="none">
                <a:solidFill>
                  <a:schemeClr val="dk1"/>
                </a:solidFill>
                <a:latin typeface="Tahoma"/>
                <a:ea typeface="Tahoma"/>
                <a:cs typeface="Tahoma"/>
                <a:sym typeface="Tahoma"/>
              </a:defRPr>
            </a:lvl3pPr>
            <a:lvl4pPr marL="0" marR="0" lvl="3" indent="0" algn="r" rtl="0">
              <a:spcBef>
                <a:spcPts val="0"/>
              </a:spcBef>
              <a:spcAft>
                <a:spcPts val="0"/>
              </a:spcAft>
              <a:buNone/>
              <a:defRPr sz="1400" b="0" i="0" u="none" strike="noStrike" cap="none">
                <a:solidFill>
                  <a:schemeClr val="dk1"/>
                </a:solidFill>
                <a:latin typeface="Tahoma"/>
                <a:ea typeface="Tahoma"/>
                <a:cs typeface="Tahoma"/>
                <a:sym typeface="Tahoma"/>
              </a:defRPr>
            </a:lvl4pPr>
            <a:lvl5pPr marL="0" marR="0" lvl="4" indent="0" algn="r" rtl="0">
              <a:spcBef>
                <a:spcPts val="0"/>
              </a:spcBef>
              <a:spcAft>
                <a:spcPts val="0"/>
              </a:spcAft>
              <a:buNone/>
              <a:defRPr sz="1400" b="0" i="0" u="none" strike="noStrike" cap="none">
                <a:solidFill>
                  <a:schemeClr val="dk1"/>
                </a:solidFill>
                <a:latin typeface="Tahoma"/>
                <a:ea typeface="Tahoma"/>
                <a:cs typeface="Tahoma"/>
                <a:sym typeface="Tahoma"/>
              </a:defRPr>
            </a:lvl5pPr>
            <a:lvl6pPr marL="0" marR="0" lvl="5" indent="0" algn="r" rtl="0">
              <a:spcBef>
                <a:spcPts val="0"/>
              </a:spcBef>
              <a:spcAft>
                <a:spcPts val="0"/>
              </a:spcAft>
              <a:buNone/>
              <a:defRPr sz="1400" b="0" i="0" u="none" strike="noStrike" cap="none">
                <a:solidFill>
                  <a:schemeClr val="dk1"/>
                </a:solidFill>
                <a:latin typeface="Tahoma"/>
                <a:ea typeface="Tahoma"/>
                <a:cs typeface="Tahoma"/>
                <a:sym typeface="Tahoma"/>
              </a:defRPr>
            </a:lvl6pPr>
            <a:lvl7pPr marL="0" marR="0" lvl="6" indent="0" algn="r" rtl="0">
              <a:spcBef>
                <a:spcPts val="0"/>
              </a:spcBef>
              <a:spcAft>
                <a:spcPts val="0"/>
              </a:spcAft>
              <a:buNone/>
              <a:defRPr sz="1400" b="0" i="0" u="none" strike="noStrike" cap="none">
                <a:solidFill>
                  <a:schemeClr val="dk1"/>
                </a:solidFill>
                <a:latin typeface="Tahoma"/>
                <a:ea typeface="Tahoma"/>
                <a:cs typeface="Tahoma"/>
                <a:sym typeface="Tahoma"/>
              </a:defRPr>
            </a:lvl7pPr>
            <a:lvl8pPr marL="0" marR="0" lvl="7" indent="0" algn="r" rtl="0">
              <a:spcBef>
                <a:spcPts val="0"/>
              </a:spcBef>
              <a:spcAft>
                <a:spcPts val="0"/>
              </a:spcAft>
              <a:buNone/>
              <a:defRPr sz="1400" b="0" i="0" u="none" strike="noStrike" cap="none">
                <a:solidFill>
                  <a:schemeClr val="dk1"/>
                </a:solidFill>
                <a:latin typeface="Tahoma"/>
                <a:ea typeface="Tahoma"/>
                <a:cs typeface="Tahoma"/>
                <a:sym typeface="Tahoma"/>
              </a:defRPr>
            </a:lvl8pPr>
            <a:lvl9pPr marL="0" marR="0" lvl="8" indent="0" algn="r" rtl="0">
              <a:spcBef>
                <a:spcPts val="0"/>
              </a:spcBef>
              <a:spcAft>
                <a:spcPts val="0"/>
              </a:spcAft>
              <a:buNone/>
              <a:defRPr sz="1400" b="0" i="0" u="none" strike="noStrike" cap="none">
                <a:solidFill>
                  <a:schemeClr val="dk1"/>
                </a:solidFill>
                <a:latin typeface="Tahoma"/>
                <a:ea typeface="Tahoma"/>
                <a:cs typeface="Tahoma"/>
                <a:sym typeface="Tahom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4.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sp>
        <p:nvSpPr>
          <p:cNvPr id="111" name="Google Shape;111;p1"/>
          <p:cNvSpPr txBox="1">
            <a:spLocks noGrp="1"/>
          </p:cNvSpPr>
          <p:nvPr>
            <p:ph type="title"/>
          </p:nvPr>
        </p:nvSpPr>
        <p:spPr>
          <a:xfrm>
            <a:off x="638843" y="1807617"/>
            <a:ext cx="7866314" cy="1087338"/>
          </a:xfrm>
        </p:spPr>
        <p:txBody>
          <a:bodyPr/>
          <a:lstStyle/>
          <a:p>
            <a:r>
              <a:rPr lang="en-SG" dirty="0"/>
              <a:t>Online Product Quantization</a:t>
            </a:r>
            <a:endParaRPr lang="en-US" dirty="0"/>
          </a:p>
        </p:txBody>
      </p:sp>
      <p:sp>
        <p:nvSpPr>
          <p:cNvPr id="112" name="Google Shape;112;p1"/>
          <p:cNvSpPr txBox="1">
            <a:spLocks noGrp="1"/>
          </p:cNvSpPr>
          <p:nvPr>
            <p:ph type="subTitle" idx="4294967295"/>
          </p:nvPr>
        </p:nvSpPr>
        <p:spPr>
          <a:xfrm>
            <a:off x="575468" y="3723853"/>
            <a:ext cx="7993063" cy="1476375"/>
          </a:xfrm>
          <a:prstGeom prst="rect">
            <a:avLst/>
          </a:prstGeom>
          <a:noFill/>
          <a:ln>
            <a:noFill/>
          </a:ln>
        </p:spPr>
        <p:txBody>
          <a:bodyPr spcFirstLastPara="1" wrap="square" lIns="91425" tIns="45700" rIns="91425" bIns="45700" anchor="t" anchorCtr="0">
            <a:noAutofit/>
          </a:bodyPr>
          <a:lstStyle/>
          <a:p>
            <a:pPr marL="0" indent="0" algn="ctr">
              <a:lnSpc>
                <a:spcPct val="90000"/>
              </a:lnSpc>
              <a:spcBef>
                <a:spcPts val="0"/>
              </a:spcBef>
              <a:buNone/>
            </a:pPr>
            <a:r>
              <a:rPr lang="en-US" dirty="0">
                <a:solidFill>
                  <a:schemeClr val="bg2"/>
                </a:solidFill>
              </a:rPr>
              <a:t>Donna Xu etc.</a:t>
            </a:r>
          </a:p>
          <a:p>
            <a:pPr marL="0" indent="0" algn="ctr">
              <a:lnSpc>
                <a:spcPct val="90000"/>
              </a:lnSpc>
              <a:spcBef>
                <a:spcPts val="0"/>
              </a:spcBef>
              <a:buSzPts val="1440"/>
              <a:buNone/>
            </a:pPr>
            <a:r>
              <a:rPr lang="en-SG" altLang="zh-SG" sz="2400" dirty="0">
                <a:solidFill>
                  <a:schemeClr val="bg2"/>
                </a:solidFill>
                <a:latin typeface="Google Sans"/>
              </a:rPr>
              <a:t>TKDE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8AD22-F99C-69EE-3543-ADC4DA22E452}"/>
              </a:ext>
            </a:extLst>
          </p:cNvPr>
          <p:cNvSpPr>
            <a:spLocks noGrp="1"/>
          </p:cNvSpPr>
          <p:nvPr>
            <p:ph type="title"/>
          </p:nvPr>
        </p:nvSpPr>
        <p:spPr>
          <a:xfrm>
            <a:off x="1150938" y="325438"/>
            <a:ext cx="7886342" cy="1087338"/>
          </a:xfrm>
        </p:spPr>
        <p:txBody>
          <a:bodyPr/>
          <a:lstStyle/>
          <a:p>
            <a:r>
              <a:rPr lang="en-US" dirty="0"/>
              <a:t>Further Optimization: Partial Codebook Update</a:t>
            </a:r>
          </a:p>
        </p:txBody>
      </p:sp>
      <p:sp>
        <p:nvSpPr>
          <p:cNvPr id="3" name="Text Placeholder 2">
            <a:extLst>
              <a:ext uri="{FF2B5EF4-FFF2-40B4-BE49-F238E27FC236}">
                <a16:creationId xmlns:a16="http://schemas.microsoft.com/office/drawing/2014/main" id="{AAFD9A69-8B97-10C6-FFA2-8147F458B705}"/>
              </a:ext>
            </a:extLst>
          </p:cNvPr>
          <p:cNvSpPr>
            <a:spLocks noGrp="1"/>
          </p:cNvSpPr>
          <p:nvPr>
            <p:ph type="body" idx="1"/>
          </p:nvPr>
        </p:nvSpPr>
        <p:spPr>
          <a:xfrm>
            <a:off x="4276408" y="1803202"/>
            <a:ext cx="4671060" cy="4583398"/>
          </a:xfrm>
        </p:spPr>
        <p:txBody>
          <a:bodyPr/>
          <a:lstStyle/>
          <a:p>
            <a:r>
              <a:rPr lang="en-US" dirty="0"/>
              <a:t>Not all subspace need to be updated </a:t>
            </a:r>
          </a:p>
          <a:p>
            <a:r>
              <a:rPr lang="en-US" dirty="0"/>
              <a:t>Only update those with 'significant' changes</a:t>
            </a:r>
          </a:p>
          <a:p>
            <a:pPr lvl="1"/>
            <a:r>
              <a:rPr lang="en-US" dirty="0"/>
              <a:t>Can apply tuning knob to constrain #changed subspaces</a:t>
            </a:r>
          </a:p>
        </p:txBody>
      </p:sp>
      <p:sp>
        <p:nvSpPr>
          <p:cNvPr id="4" name="Slide Number Placeholder 3">
            <a:extLst>
              <a:ext uri="{FF2B5EF4-FFF2-40B4-BE49-F238E27FC236}">
                <a16:creationId xmlns:a16="http://schemas.microsoft.com/office/drawing/2014/main" id="{3DB648FF-F405-1113-A0B3-9B81E16A62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10</a:t>
            </a:fld>
            <a:endParaRPr lang="en-US"/>
          </a:p>
        </p:txBody>
      </p:sp>
      <p:pic>
        <p:nvPicPr>
          <p:cNvPr id="5" name="Picture 4" descr="A diagram of a graph&#10;&#10;Description automatically generated">
            <a:extLst>
              <a:ext uri="{FF2B5EF4-FFF2-40B4-BE49-F238E27FC236}">
                <a16:creationId xmlns:a16="http://schemas.microsoft.com/office/drawing/2014/main" id="{507B84FB-98A0-1915-B60C-BAD9B271E1D1}"/>
              </a:ext>
            </a:extLst>
          </p:cNvPr>
          <p:cNvPicPr>
            <a:picLocks noChangeAspect="1"/>
          </p:cNvPicPr>
          <p:nvPr/>
        </p:nvPicPr>
        <p:blipFill>
          <a:blip r:embed="rId3"/>
          <a:stretch>
            <a:fillRect/>
          </a:stretch>
        </p:blipFill>
        <p:spPr>
          <a:xfrm>
            <a:off x="220980" y="3956604"/>
            <a:ext cx="4053840" cy="2678592"/>
          </a:xfrm>
          <a:prstGeom prst="rect">
            <a:avLst/>
          </a:prstGeom>
        </p:spPr>
      </p:pic>
      <p:pic>
        <p:nvPicPr>
          <p:cNvPr id="7" name="Picture 6" descr="A person holding a basketball&#10;&#10;Description automatically generated">
            <a:extLst>
              <a:ext uri="{FF2B5EF4-FFF2-40B4-BE49-F238E27FC236}">
                <a16:creationId xmlns:a16="http://schemas.microsoft.com/office/drawing/2014/main" id="{E95CD1C1-BD6C-96E2-B220-CB8388A3939C}"/>
              </a:ext>
            </a:extLst>
          </p:cNvPr>
          <p:cNvPicPr>
            <a:picLocks noChangeAspect="1"/>
          </p:cNvPicPr>
          <p:nvPr/>
        </p:nvPicPr>
        <p:blipFill>
          <a:blip r:embed="rId4"/>
          <a:stretch>
            <a:fillRect/>
          </a:stretch>
        </p:blipFill>
        <p:spPr>
          <a:xfrm>
            <a:off x="952500" y="1680413"/>
            <a:ext cx="2674620" cy="2407514"/>
          </a:xfrm>
          <a:prstGeom prst="rect">
            <a:avLst/>
          </a:prstGeom>
        </p:spPr>
      </p:pic>
    </p:spTree>
    <p:extLst>
      <p:ext uri="{BB962C8B-B14F-4D97-AF65-F5344CB8AC3E}">
        <p14:creationId xmlns:p14="http://schemas.microsoft.com/office/powerpoint/2010/main" val="3951875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841AC-3CD3-E1A6-4F4B-FAB501AE3F92}"/>
              </a:ext>
            </a:extLst>
          </p:cNvPr>
          <p:cNvSpPr>
            <a:spLocks noGrp="1"/>
          </p:cNvSpPr>
          <p:nvPr>
            <p:ph type="title"/>
          </p:nvPr>
        </p:nvSpPr>
        <p:spPr/>
        <p:txBody>
          <a:bodyPr/>
          <a:lstStyle/>
          <a:p>
            <a:r>
              <a:rPr lang="en-US"/>
              <a:t>Extension to Sliding Window: Delta +/-</a:t>
            </a:r>
          </a:p>
        </p:txBody>
      </p:sp>
      <p:sp>
        <p:nvSpPr>
          <p:cNvPr id="3" name="Text Placeholder 2">
            <a:extLst>
              <a:ext uri="{FF2B5EF4-FFF2-40B4-BE49-F238E27FC236}">
                <a16:creationId xmlns:a16="http://schemas.microsoft.com/office/drawing/2014/main" id="{B3E2F1C0-CD8A-4AC2-BBCB-CD64096649BF}"/>
              </a:ext>
            </a:extLst>
          </p:cNvPr>
          <p:cNvSpPr>
            <a:spLocks noGrp="1"/>
          </p:cNvSpPr>
          <p:nvPr>
            <p:ph type="body" idx="1"/>
          </p:nvPr>
        </p:nvSpPr>
        <p:spPr>
          <a:xfrm>
            <a:off x="3797974" y="1803202"/>
            <a:ext cx="5150782" cy="4114800"/>
          </a:xfrm>
        </p:spPr>
        <p:txBody>
          <a:bodyPr/>
          <a:lstStyle/>
          <a:p>
            <a:r>
              <a:rPr lang="en-US" dirty="0"/>
              <a:t>Centroid update is a simple arithmetic operation</a:t>
            </a:r>
          </a:p>
          <a:p>
            <a:r>
              <a:rPr lang="en-US" dirty="0"/>
              <a:t>Insertion: </a:t>
            </a:r>
            <a:r>
              <a:rPr lang="en-US" b="1" dirty="0"/>
              <a:t>add</a:t>
            </a:r>
            <a:r>
              <a:rPr lang="en-US" dirty="0"/>
              <a:t> the impacts of new data</a:t>
            </a:r>
          </a:p>
          <a:p>
            <a:r>
              <a:rPr lang="en-US" dirty="0"/>
              <a:t>Deletion: </a:t>
            </a:r>
            <a:r>
              <a:rPr lang="en-US" b="1" dirty="0"/>
              <a:t>subtract</a:t>
            </a:r>
            <a:r>
              <a:rPr lang="en-US" dirty="0"/>
              <a:t> the impacts of expired data</a:t>
            </a:r>
          </a:p>
        </p:txBody>
      </p:sp>
      <p:sp>
        <p:nvSpPr>
          <p:cNvPr id="4" name="Slide Number Placeholder 3">
            <a:extLst>
              <a:ext uri="{FF2B5EF4-FFF2-40B4-BE49-F238E27FC236}">
                <a16:creationId xmlns:a16="http://schemas.microsoft.com/office/drawing/2014/main" id="{448F8B80-1FE1-8878-8E3B-CE569CA125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11</a:t>
            </a:fld>
            <a:endParaRPr lang="en-US"/>
          </a:p>
        </p:txBody>
      </p:sp>
      <p:pic>
        <p:nvPicPr>
          <p:cNvPr id="5" name="Picture 4" descr="A diagram of a number of blue squares&#10;&#10;Description automatically generated">
            <a:extLst>
              <a:ext uri="{FF2B5EF4-FFF2-40B4-BE49-F238E27FC236}">
                <a16:creationId xmlns:a16="http://schemas.microsoft.com/office/drawing/2014/main" id="{0093DB6E-0CCB-6C88-AFDB-38397E52D2C6}"/>
              </a:ext>
            </a:extLst>
          </p:cNvPr>
          <p:cNvPicPr>
            <a:picLocks noChangeAspect="1"/>
          </p:cNvPicPr>
          <p:nvPr/>
        </p:nvPicPr>
        <p:blipFill>
          <a:blip r:embed="rId3"/>
          <a:stretch>
            <a:fillRect/>
          </a:stretch>
        </p:blipFill>
        <p:spPr>
          <a:xfrm>
            <a:off x="198839" y="1866761"/>
            <a:ext cx="3458763" cy="920799"/>
          </a:xfrm>
          <a:prstGeom prst="rect">
            <a:avLst/>
          </a:prstGeom>
        </p:spPr>
      </p:pic>
      <p:pic>
        <p:nvPicPr>
          <p:cNvPr id="6" name="Picture 5" descr="A screenshot of a white background&#10;&#10;Description automatically generated">
            <a:extLst>
              <a:ext uri="{FF2B5EF4-FFF2-40B4-BE49-F238E27FC236}">
                <a16:creationId xmlns:a16="http://schemas.microsoft.com/office/drawing/2014/main" id="{9C61A9B1-76E1-5827-C89E-8B8284C643DB}"/>
              </a:ext>
            </a:extLst>
          </p:cNvPr>
          <p:cNvPicPr>
            <a:picLocks noChangeAspect="1"/>
          </p:cNvPicPr>
          <p:nvPr/>
        </p:nvPicPr>
        <p:blipFill>
          <a:blip r:embed="rId4"/>
          <a:stretch>
            <a:fillRect/>
          </a:stretch>
        </p:blipFill>
        <p:spPr>
          <a:xfrm>
            <a:off x="483796" y="2862700"/>
            <a:ext cx="3002828" cy="1487216"/>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2F1FF88A-B9FD-A7B5-46DC-783294CEBBF6}"/>
              </a:ext>
            </a:extLst>
          </p:cNvPr>
          <p:cNvPicPr>
            <a:picLocks noChangeAspect="1"/>
          </p:cNvPicPr>
          <p:nvPr/>
        </p:nvPicPr>
        <p:blipFill>
          <a:blip r:embed="rId5"/>
          <a:stretch>
            <a:fillRect/>
          </a:stretch>
        </p:blipFill>
        <p:spPr>
          <a:xfrm>
            <a:off x="369813" y="4709854"/>
            <a:ext cx="2743200" cy="1377050"/>
          </a:xfrm>
          <a:prstGeom prst="rect">
            <a:avLst/>
          </a:prstGeom>
        </p:spPr>
      </p:pic>
    </p:spTree>
    <p:extLst>
      <p:ext uri="{BB962C8B-B14F-4D97-AF65-F5344CB8AC3E}">
        <p14:creationId xmlns:p14="http://schemas.microsoft.com/office/powerpoint/2010/main" val="1284148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27EE7-070E-8A3A-7BBA-04B98C7576FB}"/>
              </a:ext>
            </a:extLst>
          </p:cNvPr>
          <p:cNvSpPr>
            <a:spLocks noGrp="1"/>
          </p:cNvSpPr>
          <p:nvPr>
            <p:ph type="title"/>
          </p:nvPr>
        </p:nvSpPr>
        <p:spPr/>
        <p:txBody>
          <a:bodyPr/>
          <a:lstStyle/>
          <a:p>
            <a:r>
              <a:rPr lang="en-US"/>
              <a:t>Experiment Setup</a:t>
            </a:r>
          </a:p>
        </p:txBody>
      </p:sp>
      <p:sp>
        <p:nvSpPr>
          <p:cNvPr id="3" name="Text Placeholder 2">
            <a:extLst>
              <a:ext uri="{FF2B5EF4-FFF2-40B4-BE49-F238E27FC236}">
                <a16:creationId xmlns:a16="http://schemas.microsoft.com/office/drawing/2014/main" id="{AF69A979-ECC4-1BE6-3143-FA66FDDC8AB5}"/>
              </a:ext>
            </a:extLst>
          </p:cNvPr>
          <p:cNvSpPr>
            <a:spLocks noGrp="1"/>
          </p:cNvSpPr>
          <p:nvPr>
            <p:ph type="body" idx="1"/>
          </p:nvPr>
        </p:nvSpPr>
        <p:spPr>
          <a:xfrm>
            <a:off x="3675743" y="1640415"/>
            <a:ext cx="5368472" cy="4804228"/>
          </a:xfrm>
        </p:spPr>
        <p:txBody>
          <a:bodyPr/>
          <a:lstStyle/>
          <a:p>
            <a:r>
              <a:rPr lang="en-US" dirty="0"/>
              <a:t>Real-world datasets of image and video</a:t>
            </a:r>
          </a:p>
          <a:p>
            <a:r>
              <a:rPr lang="en-US" dirty="0"/>
              <a:t>3.1GHz CPU, 120 GB Mem, </a:t>
            </a:r>
            <a:r>
              <a:rPr lang="en-US" dirty="0" err="1"/>
              <a:t>Matlab</a:t>
            </a:r>
            <a:endParaRPr lang="en-US" dirty="0"/>
          </a:p>
          <a:p>
            <a:r>
              <a:rPr lang="en-US" dirty="0"/>
              <a:t>Online baselines: SSBC, OSH, OH, </a:t>
            </a:r>
            <a:r>
              <a:rPr lang="en-US" dirty="0" err="1"/>
              <a:t>AdaptHash</a:t>
            </a:r>
            <a:endParaRPr lang="en-US" dirty="0"/>
          </a:p>
          <a:p>
            <a:r>
              <a:rPr lang="en-US" dirty="0"/>
              <a:t>Batch baselines: PQ, SH, </a:t>
            </a:r>
            <a:r>
              <a:rPr lang="en-US" dirty="0" err="1"/>
              <a:t>IsoH</a:t>
            </a:r>
            <a:r>
              <a:rPr lang="en-US" dirty="0"/>
              <a:t>, ITQ, KMH</a:t>
            </a:r>
          </a:p>
        </p:txBody>
      </p:sp>
      <p:sp>
        <p:nvSpPr>
          <p:cNvPr id="4" name="Slide Number Placeholder 3">
            <a:extLst>
              <a:ext uri="{FF2B5EF4-FFF2-40B4-BE49-F238E27FC236}">
                <a16:creationId xmlns:a16="http://schemas.microsoft.com/office/drawing/2014/main" id="{F6562AEB-E281-848C-780B-591DA57B34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12</a:t>
            </a:fld>
            <a:endParaRPr lang="en-US"/>
          </a:p>
        </p:txBody>
      </p:sp>
      <p:pic>
        <p:nvPicPr>
          <p:cNvPr id="5" name="Picture 4" descr="A table with numbers and a frame&#10;&#10;Description automatically generated">
            <a:extLst>
              <a:ext uri="{FF2B5EF4-FFF2-40B4-BE49-F238E27FC236}">
                <a16:creationId xmlns:a16="http://schemas.microsoft.com/office/drawing/2014/main" id="{523FED1F-15F5-28A0-EA1A-AA183E99F1B9}"/>
              </a:ext>
            </a:extLst>
          </p:cNvPr>
          <p:cNvPicPr>
            <a:picLocks noChangeAspect="1"/>
          </p:cNvPicPr>
          <p:nvPr/>
        </p:nvPicPr>
        <p:blipFill>
          <a:blip r:embed="rId3"/>
          <a:stretch>
            <a:fillRect/>
          </a:stretch>
        </p:blipFill>
        <p:spPr>
          <a:xfrm>
            <a:off x="179614" y="1832321"/>
            <a:ext cx="3414485" cy="1941502"/>
          </a:xfrm>
          <a:prstGeom prst="rect">
            <a:avLst/>
          </a:prstGeom>
        </p:spPr>
      </p:pic>
      <p:pic>
        <p:nvPicPr>
          <p:cNvPr id="7" name="Picture 6" descr="A table with numbers and a few black text&#10;&#10;Description automatically generated">
            <a:extLst>
              <a:ext uri="{FF2B5EF4-FFF2-40B4-BE49-F238E27FC236}">
                <a16:creationId xmlns:a16="http://schemas.microsoft.com/office/drawing/2014/main" id="{56384054-1DD8-7E5A-5BCC-348A2959D1F4}"/>
              </a:ext>
            </a:extLst>
          </p:cNvPr>
          <p:cNvPicPr>
            <a:picLocks noChangeAspect="1"/>
          </p:cNvPicPr>
          <p:nvPr/>
        </p:nvPicPr>
        <p:blipFill>
          <a:blip r:embed="rId4"/>
          <a:stretch>
            <a:fillRect/>
          </a:stretch>
        </p:blipFill>
        <p:spPr>
          <a:xfrm>
            <a:off x="-1814" y="4528137"/>
            <a:ext cx="3677557" cy="632011"/>
          </a:xfrm>
          <a:prstGeom prst="rect">
            <a:avLst/>
          </a:prstGeom>
        </p:spPr>
      </p:pic>
    </p:spTree>
    <p:extLst>
      <p:ext uri="{BB962C8B-B14F-4D97-AF65-F5344CB8AC3E}">
        <p14:creationId xmlns:p14="http://schemas.microsoft.com/office/powerpoint/2010/main" val="230368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A88B9-75F2-40A4-83A9-C567FCF895BE}"/>
              </a:ext>
            </a:extLst>
          </p:cNvPr>
          <p:cNvSpPr>
            <a:spLocks noGrp="1"/>
          </p:cNvSpPr>
          <p:nvPr>
            <p:ph type="title"/>
          </p:nvPr>
        </p:nvSpPr>
        <p:spPr>
          <a:xfrm>
            <a:off x="796471" y="325438"/>
            <a:ext cx="8150679" cy="1087338"/>
          </a:xfrm>
        </p:spPr>
        <p:txBody>
          <a:bodyPr/>
          <a:lstStyle/>
          <a:p>
            <a:r>
              <a:rPr lang="en-US"/>
              <a:t>Always Outperform</a:t>
            </a:r>
            <a:r>
              <a:rPr lang="en-US" dirty="0"/>
              <a:t> the Online Baselines Significantly</a:t>
            </a:r>
          </a:p>
        </p:txBody>
      </p:sp>
      <p:sp>
        <p:nvSpPr>
          <p:cNvPr id="4" name="Slide Number Placeholder 3">
            <a:extLst>
              <a:ext uri="{FF2B5EF4-FFF2-40B4-BE49-F238E27FC236}">
                <a16:creationId xmlns:a16="http://schemas.microsoft.com/office/drawing/2014/main" id="{87E919E6-5997-4F19-DE17-7732E5B35F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13</a:t>
            </a:fld>
            <a:endParaRPr lang="en-US"/>
          </a:p>
        </p:txBody>
      </p:sp>
      <p:pic>
        <p:nvPicPr>
          <p:cNvPr id="5" name="Picture 4" descr="A group of graphs with different colored lines&#10;&#10;Description automatically generated">
            <a:extLst>
              <a:ext uri="{FF2B5EF4-FFF2-40B4-BE49-F238E27FC236}">
                <a16:creationId xmlns:a16="http://schemas.microsoft.com/office/drawing/2014/main" id="{FF842587-56EA-B218-522B-36F53274B7FA}"/>
              </a:ext>
            </a:extLst>
          </p:cNvPr>
          <p:cNvPicPr>
            <a:picLocks noChangeAspect="1"/>
          </p:cNvPicPr>
          <p:nvPr/>
        </p:nvPicPr>
        <p:blipFill>
          <a:blip r:embed="rId3"/>
          <a:stretch>
            <a:fillRect/>
          </a:stretch>
        </p:blipFill>
        <p:spPr>
          <a:xfrm>
            <a:off x="796471" y="2169151"/>
            <a:ext cx="7950199" cy="3998340"/>
          </a:xfrm>
          <a:prstGeom prst="rect">
            <a:avLst/>
          </a:prstGeom>
        </p:spPr>
      </p:pic>
      <p:sp>
        <p:nvSpPr>
          <p:cNvPr id="3" name="矩形 2">
            <a:extLst>
              <a:ext uri="{FF2B5EF4-FFF2-40B4-BE49-F238E27FC236}">
                <a16:creationId xmlns:a16="http://schemas.microsoft.com/office/drawing/2014/main" id="{BA734B64-8D8E-25C4-B0A1-17ABE2AE24EA}"/>
              </a:ext>
            </a:extLst>
          </p:cNvPr>
          <p:cNvSpPr/>
          <p:nvPr/>
        </p:nvSpPr>
        <p:spPr>
          <a:xfrm>
            <a:off x="1032935" y="2997200"/>
            <a:ext cx="237066" cy="53340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sp>
        <p:nvSpPr>
          <p:cNvPr id="6" name="文本框 5">
            <a:extLst>
              <a:ext uri="{FF2B5EF4-FFF2-40B4-BE49-F238E27FC236}">
                <a16:creationId xmlns:a16="http://schemas.microsoft.com/office/drawing/2014/main" id="{3B1DDDF7-A057-11B9-07F3-B05823068744}"/>
              </a:ext>
            </a:extLst>
          </p:cNvPr>
          <p:cNvSpPr txBox="1"/>
          <p:nvPr/>
        </p:nvSpPr>
        <p:spPr>
          <a:xfrm>
            <a:off x="1524000" y="1850315"/>
            <a:ext cx="3268133" cy="307777"/>
          </a:xfrm>
          <a:prstGeom prst="rect">
            <a:avLst/>
          </a:prstGeom>
          <a:noFill/>
        </p:spPr>
        <p:txBody>
          <a:bodyPr wrap="square" rtlCol="0">
            <a:spAutoFit/>
          </a:bodyPr>
          <a:lstStyle/>
          <a:p>
            <a:r>
              <a:rPr kumimoji="1" lang="en-US" altLang="zh-SG" dirty="0"/>
              <a:t>ANN Quality: the higher, the better</a:t>
            </a:r>
            <a:endParaRPr kumimoji="1" lang="zh-SG" altLang="en-US" dirty="0"/>
          </a:p>
        </p:txBody>
      </p:sp>
      <p:sp>
        <p:nvSpPr>
          <p:cNvPr id="7" name="文本框 6">
            <a:extLst>
              <a:ext uri="{FF2B5EF4-FFF2-40B4-BE49-F238E27FC236}">
                <a16:creationId xmlns:a16="http://schemas.microsoft.com/office/drawing/2014/main" id="{4F69ABF3-4E48-8E76-233E-823988DD8861}"/>
              </a:ext>
            </a:extLst>
          </p:cNvPr>
          <p:cNvSpPr txBox="1"/>
          <p:nvPr/>
        </p:nvSpPr>
        <p:spPr>
          <a:xfrm>
            <a:off x="1667934" y="6257727"/>
            <a:ext cx="4165599" cy="307777"/>
          </a:xfrm>
          <a:prstGeom prst="rect">
            <a:avLst/>
          </a:prstGeom>
          <a:noFill/>
        </p:spPr>
        <p:txBody>
          <a:bodyPr wrap="square" lIns="91440" tIns="45720" rIns="91440" bIns="45720" rtlCol="0" anchor="t">
            <a:spAutoFit/>
          </a:bodyPr>
          <a:lstStyle/>
          <a:p>
            <a:r>
              <a:rPr kumimoji="1" lang="en-US" altLang="zh-SG" dirty="0"/>
              <a:t>Processing Overhead: the </a:t>
            </a:r>
            <a:r>
              <a:rPr kumimoji="1" lang="en-US" altLang="zh-SG"/>
              <a:t>lower</a:t>
            </a:r>
            <a:r>
              <a:rPr kumimoji="1" lang="en-US" altLang="zh-SG" dirty="0"/>
              <a:t>, the better</a:t>
            </a:r>
            <a:endParaRPr kumimoji="1" lang="zh-SG" altLang="en-US" dirty="0"/>
          </a:p>
        </p:txBody>
      </p:sp>
      <p:sp>
        <p:nvSpPr>
          <p:cNvPr id="8" name="矩形 7">
            <a:extLst>
              <a:ext uri="{FF2B5EF4-FFF2-40B4-BE49-F238E27FC236}">
                <a16:creationId xmlns:a16="http://schemas.microsoft.com/office/drawing/2014/main" id="{3737A24B-346B-CE58-F0F3-CA48993E2ED9}"/>
              </a:ext>
            </a:extLst>
          </p:cNvPr>
          <p:cNvSpPr/>
          <p:nvPr/>
        </p:nvSpPr>
        <p:spPr>
          <a:xfrm>
            <a:off x="1041403" y="4582345"/>
            <a:ext cx="237066" cy="768588"/>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cxnSp>
        <p:nvCxnSpPr>
          <p:cNvPr id="10" name="直线箭头连接符 9">
            <a:extLst>
              <a:ext uri="{FF2B5EF4-FFF2-40B4-BE49-F238E27FC236}">
                <a16:creationId xmlns:a16="http://schemas.microsoft.com/office/drawing/2014/main" id="{181DDD93-6634-8310-C5FF-9F4AA1452FBA}"/>
              </a:ext>
            </a:extLst>
          </p:cNvPr>
          <p:cNvCxnSpPr>
            <a:stCxn id="3" idx="0"/>
            <a:endCxn id="6" idx="1"/>
          </p:cNvCxnSpPr>
          <p:nvPr/>
        </p:nvCxnSpPr>
        <p:spPr>
          <a:xfrm flipV="1">
            <a:off x="1151468" y="2004204"/>
            <a:ext cx="372532" cy="9929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B24AE488-0418-67FD-F298-2E10EB3EFC3D}"/>
              </a:ext>
            </a:extLst>
          </p:cNvPr>
          <p:cNvCxnSpPr>
            <a:stCxn id="8" idx="3"/>
            <a:endCxn id="7" idx="1"/>
          </p:cNvCxnSpPr>
          <p:nvPr/>
        </p:nvCxnSpPr>
        <p:spPr>
          <a:xfrm>
            <a:off x="1278469" y="4966639"/>
            <a:ext cx="389465" cy="14449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3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58CE-91F2-4A47-9766-AB6F8E71B9C5}"/>
              </a:ext>
            </a:extLst>
          </p:cNvPr>
          <p:cNvSpPr>
            <a:spLocks noGrp="1"/>
          </p:cNvSpPr>
          <p:nvPr>
            <p:ph type="title"/>
          </p:nvPr>
        </p:nvSpPr>
        <p:spPr>
          <a:xfrm>
            <a:off x="1150938" y="325438"/>
            <a:ext cx="7671167" cy="1087338"/>
          </a:xfrm>
        </p:spPr>
        <p:txBody>
          <a:bodyPr/>
          <a:lstStyle/>
          <a:p>
            <a:r>
              <a:rPr lang="en-US" sz="3200"/>
              <a:t>Better Tradeoff between Accuracy and Overhead Compared with Batch Baselines</a:t>
            </a:r>
          </a:p>
        </p:txBody>
      </p:sp>
      <p:sp>
        <p:nvSpPr>
          <p:cNvPr id="3" name="Text Placeholder 2">
            <a:extLst>
              <a:ext uri="{FF2B5EF4-FFF2-40B4-BE49-F238E27FC236}">
                <a16:creationId xmlns:a16="http://schemas.microsoft.com/office/drawing/2014/main" id="{5F405809-7E58-5D2E-1B99-7D4E7F680B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ACC538E-E990-8E6B-0BA8-03AEFA0C96D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14</a:t>
            </a:fld>
            <a:endParaRPr lang="en-US"/>
          </a:p>
        </p:txBody>
      </p:sp>
      <p:pic>
        <p:nvPicPr>
          <p:cNvPr id="5" name="Picture 4" descr="A group of graphs showing different types of data&#10;&#10;Description automatically generated">
            <a:extLst>
              <a:ext uri="{FF2B5EF4-FFF2-40B4-BE49-F238E27FC236}">
                <a16:creationId xmlns:a16="http://schemas.microsoft.com/office/drawing/2014/main" id="{98ABA62A-A68B-3098-3A6E-B53F5E3284EF}"/>
              </a:ext>
            </a:extLst>
          </p:cNvPr>
          <p:cNvPicPr>
            <a:picLocks noChangeAspect="1"/>
          </p:cNvPicPr>
          <p:nvPr/>
        </p:nvPicPr>
        <p:blipFill>
          <a:blip r:embed="rId2"/>
          <a:stretch>
            <a:fillRect/>
          </a:stretch>
        </p:blipFill>
        <p:spPr>
          <a:xfrm>
            <a:off x="134257" y="1883532"/>
            <a:ext cx="8784770" cy="4379077"/>
          </a:xfrm>
          <a:prstGeom prst="rect">
            <a:avLst/>
          </a:prstGeom>
        </p:spPr>
      </p:pic>
    </p:spTree>
    <p:extLst>
      <p:ext uri="{BB962C8B-B14F-4D97-AF65-F5344CB8AC3E}">
        <p14:creationId xmlns:p14="http://schemas.microsoft.com/office/powerpoint/2010/main" val="4134973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181A-D261-D39A-E1E2-FECD04249EAA}"/>
              </a:ext>
            </a:extLst>
          </p:cNvPr>
          <p:cNvSpPr>
            <a:spLocks noGrp="1"/>
          </p:cNvSpPr>
          <p:nvPr>
            <p:ph type="title"/>
          </p:nvPr>
        </p:nvSpPr>
        <p:spPr>
          <a:xfrm>
            <a:off x="1150938" y="325438"/>
            <a:ext cx="7317381" cy="1087338"/>
          </a:xfrm>
        </p:spPr>
        <p:txBody>
          <a:bodyPr/>
          <a:lstStyle/>
          <a:p>
            <a:r>
              <a:rPr lang="en-US"/>
              <a:t>Mini Batch is Less Costly than Eager Online Processing</a:t>
            </a:r>
          </a:p>
        </p:txBody>
      </p:sp>
      <p:sp>
        <p:nvSpPr>
          <p:cNvPr id="3" name="Text Placeholder 2">
            <a:extLst>
              <a:ext uri="{FF2B5EF4-FFF2-40B4-BE49-F238E27FC236}">
                <a16:creationId xmlns:a16="http://schemas.microsoft.com/office/drawing/2014/main" id="{64CE2DA7-D40B-8443-C21E-EFA30C0E1D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D4B9E9D-3836-0B7D-94BE-BF47BE9A64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15</a:t>
            </a:fld>
            <a:endParaRPr lang="en-US"/>
          </a:p>
        </p:txBody>
      </p:sp>
      <p:pic>
        <p:nvPicPr>
          <p:cNvPr id="5" name="Picture 4">
            <a:extLst>
              <a:ext uri="{FF2B5EF4-FFF2-40B4-BE49-F238E27FC236}">
                <a16:creationId xmlns:a16="http://schemas.microsoft.com/office/drawing/2014/main" id="{141AAA53-B213-8BF8-AD6A-196F614DFA2D}"/>
              </a:ext>
            </a:extLst>
          </p:cNvPr>
          <p:cNvPicPr>
            <a:picLocks noChangeAspect="1"/>
          </p:cNvPicPr>
          <p:nvPr/>
        </p:nvPicPr>
        <p:blipFill>
          <a:blip r:embed="rId2"/>
          <a:stretch>
            <a:fillRect/>
          </a:stretch>
        </p:blipFill>
        <p:spPr>
          <a:xfrm>
            <a:off x="1186543" y="1708503"/>
            <a:ext cx="6825342" cy="4284638"/>
          </a:xfrm>
          <a:prstGeom prst="rect">
            <a:avLst/>
          </a:prstGeom>
        </p:spPr>
      </p:pic>
    </p:spTree>
    <p:extLst>
      <p:ext uri="{BB962C8B-B14F-4D97-AF65-F5344CB8AC3E}">
        <p14:creationId xmlns:p14="http://schemas.microsoft.com/office/powerpoint/2010/main" val="3998162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B5F16-9DD6-DC10-B445-B8B2ACEA7DE3}"/>
              </a:ext>
            </a:extLst>
          </p:cNvPr>
          <p:cNvSpPr>
            <a:spLocks noGrp="1"/>
          </p:cNvSpPr>
          <p:nvPr>
            <p:ph type="title"/>
          </p:nvPr>
        </p:nvSpPr>
        <p:spPr/>
        <p:txBody>
          <a:bodyPr/>
          <a:lstStyle/>
          <a:p>
            <a:r>
              <a:rPr lang="en-US"/>
              <a:t>Expiring Old Data is Helpful for Quality in Sliding Window </a:t>
            </a:r>
          </a:p>
        </p:txBody>
      </p:sp>
      <p:sp>
        <p:nvSpPr>
          <p:cNvPr id="4" name="Slide Number Placeholder 3">
            <a:extLst>
              <a:ext uri="{FF2B5EF4-FFF2-40B4-BE49-F238E27FC236}">
                <a16:creationId xmlns:a16="http://schemas.microsoft.com/office/drawing/2014/main" id="{EEB4A754-1B84-13E0-72FE-5006198E9EE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16</a:t>
            </a:fld>
            <a:endParaRPr lang="en-US"/>
          </a:p>
        </p:txBody>
      </p:sp>
      <p:pic>
        <p:nvPicPr>
          <p:cNvPr id="5" name="Picture 4">
            <a:extLst>
              <a:ext uri="{FF2B5EF4-FFF2-40B4-BE49-F238E27FC236}">
                <a16:creationId xmlns:a16="http://schemas.microsoft.com/office/drawing/2014/main" id="{FD4E71AD-6CFE-05EA-7F3A-3D73BD81647C}"/>
              </a:ext>
            </a:extLst>
          </p:cNvPr>
          <p:cNvPicPr>
            <a:picLocks noChangeAspect="1"/>
          </p:cNvPicPr>
          <p:nvPr/>
        </p:nvPicPr>
        <p:blipFill>
          <a:blip r:embed="rId2"/>
          <a:stretch>
            <a:fillRect/>
          </a:stretch>
        </p:blipFill>
        <p:spPr>
          <a:xfrm>
            <a:off x="1504043" y="1518343"/>
            <a:ext cx="6498771" cy="4982455"/>
          </a:xfrm>
          <a:prstGeom prst="rect">
            <a:avLst/>
          </a:prstGeom>
        </p:spPr>
      </p:pic>
    </p:spTree>
    <p:extLst>
      <p:ext uri="{BB962C8B-B14F-4D97-AF65-F5344CB8AC3E}">
        <p14:creationId xmlns:p14="http://schemas.microsoft.com/office/powerpoint/2010/main" val="2136128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17047-AAC1-E9C2-088E-0CF86B6B5C87}"/>
              </a:ext>
            </a:extLst>
          </p:cNvPr>
          <p:cNvSpPr>
            <a:spLocks noGrp="1"/>
          </p:cNvSpPr>
          <p:nvPr>
            <p:ph type="title"/>
          </p:nvPr>
        </p:nvSpPr>
        <p:spPr/>
        <p:txBody>
          <a:bodyPr/>
          <a:lstStyle/>
          <a:p>
            <a:r>
              <a:rPr lang="en-US"/>
              <a:t>Other Evaluation in the Paper</a:t>
            </a:r>
          </a:p>
        </p:txBody>
      </p:sp>
      <p:sp>
        <p:nvSpPr>
          <p:cNvPr id="3" name="Text Placeholder 2">
            <a:extLst>
              <a:ext uri="{FF2B5EF4-FFF2-40B4-BE49-F238E27FC236}">
                <a16:creationId xmlns:a16="http://schemas.microsoft.com/office/drawing/2014/main" id="{B058E6AF-5716-A890-D351-F0ACA1A5EFF7}"/>
              </a:ext>
            </a:extLst>
          </p:cNvPr>
          <p:cNvSpPr>
            <a:spLocks noGrp="1"/>
          </p:cNvSpPr>
          <p:nvPr>
            <p:ph type="body" idx="1"/>
          </p:nvPr>
        </p:nvSpPr>
        <p:spPr>
          <a:xfrm>
            <a:off x="3042329" y="1803202"/>
            <a:ext cx="5903688" cy="4114800"/>
          </a:xfrm>
        </p:spPr>
        <p:txBody>
          <a:bodyPr/>
          <a:lstStyle/>
          <a:p>
            <a:r>
              <a:rPr lang="en-US"/>
              <a:t>Impacts of tuning knobs inherited from PQ</a:t>
            </a:r>
          </a:p>
          <a:p>
            <a:pPr lvl="1"/>
            <a:r>
              <a:rPr lang="en-US"/>
              <a:t>e.g., the M and K settings</a:t>
            </a:r>
          </a:p>
          <a:p>
            <a:pPr>
              <a:buClr>
                <a:srgbClr val="3333CC"/>
              </a:buClr>
            </a:pPr>
            <a:r>
              <a:rPr lang="en-US"/>
              <a:t>Impacts of their own tuning knobs</a:t>
            </a:r>
          </a:p>
          <a:p>
            <a:pPr lvl="1"/>
            <a:r>
              <a:rPr lang="en-US"/>
              <a:t>e.g., the updating constraints on #subspaces</a:t>
            </a:r>
          </a:p>
          <a:p>
            <a:pPr lvl="1"/>
            <a:endParaRPr lang="en-US"/>
          </a:p>
        </p:txBody>
      </p:sp>
      <p:sp>
        <p:nvSpPr>
          <p:cNvPr id="4" name="Slide Number Placeholder 3">
            <a:extLst>
              <a:ext uri="{FF2B5EF4-FFF2-40B4-BE49-F238E27FC236}">
                <a16:creationId xmlns:a16="http://schemas.microsoft.com/office/drawing/2014/main" id="{8E128710-AD39-BE41-0697-AE0BA55A589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17</a:t>
            </a:fld>
            <a:endParaRPr lang="en-US"/>
          </a:p>
        </p:txBody>
      </p:sp>
      <p:pic>
        <p:nvPicPr>
          <p:cNvPr id="7" name="Picture 6" descr="A person holding a basketball&#10;&#10;Description automatically generated">
            <a:extLst>
              <a:ext uri="{FF2B5EF4-FFF2-40B4-BE49-F238E27FC236}">
                <a16:creationId xmlns:a16="http://schemas.microsoft.com/office/drawing/2014/main" id="{9255BC87-25F4-E8F0-BB24-A19CDA63BFEB}"/>
              </a:ext>
            </a:extLst>
          </p:cNvPr>
          <p:cNvPicPr>
            <a:picLocks noChangeAspect="1"/>
          </p:cNvPicPr>
          <p:nvPr/>
        </p:nvPicPr>
        <p:blipFill>
          <a:blip r:embed="rId3"/>
          <a:stretch>
            <a:fillRect/>
          </a:stretch>
        </p:blipFill>
        <p:spPr>
          <a:xfrm>
            <a:off x="489857" y="1562484"/>
            <a:ext cx="2674620" cy="2407514"/>
          </a:xfrm>
          <a:prstGeom prst="rect">
            <a:avLst/>
          </a:prstGeom>
        </p:spPr>
      </p:pic>
      <p:pic>
        <p:nvPicPr>
          <p:cNvPr id="9" name="Picture 8" descr="A diagram of a graph&#10;&#10;Description automatically generated">
            <a:extLst>
              <a:ext uri="{FF2B5EF4-FFF2-40B4-BE49-F238E27FC236}">
                <a16:creationId xmlns:a16="http://schemas.microsoft.com/office/drawing/2014/main" id="{FA8457EB-A00C-6584-1BBB-A230C91E1611}"/>
              </a:ext>
            </a:extLst>
          </p:cNvPr>
          <p:cNvPicPr>
            <a:picLocks noChangeAspect="1"/>
          </p:cNvPicPr>
          <p:nvPr/>
        </p:nvPicPr>
        <p:blipFill>
          <a:blip r:embed="rId4"/>
          <a:stretch>
            <a:fillRect/>
          </a:stretch>
        </p:blipFill>
        <p:spPr>
          <a:xfrm>
            <a:off x="84909" y="4119890"/>
            <a:ext cx="3309983" cy="2170593"/>
          </a:xfrm>
          <a:prstGeom prst="rect">
            <a:avLst/>
          </a:prstGeom>
        </p:spPr>
      </p:pic>
    </p:spTree>
    <p:extLst>
      <p:ext uri="{BB962C8B-B14F-4D97-AF65-F5344CB8AC3E}">
        <p14:creationId xmlns:p14="http://schemas.microsoft.com/office/powerpoint/2010/main" val="441357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BF3FE-0184-1AD9-5A03-19A73A47C211}"/>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D2FB208A-70E9-790C-B66F-447967CC9365}"/>
              </a:ext>
            </a:extLst>
          </p:cNvPr>
          <p:cNvSpPr>
            <a:spLocks noGrp="1"/>
          </p:cNvSpPr>
          <p:nvPr>
            <p:ph type="body" idx="1"/>
          </p:nvPr>
        </p:nvSpPr>
        <p:spPr>
          <a:xfrm>
            <a:off x="3495903" y="1585488"/>
            <a:ext cx="5513614" cy="4713514"/>
          </a:xfrm>
        </p:spPr>
        <p:txBody>
          <a:bodyPr/>
          <a:lstStyle/>
          <a:p>
            <a:r>
              <a:rPr lang="en-US" dirty="0"/>
              <a:t>Online PQ accommodates well with streaming data</a:t>
            </a:r>
          </a:p>
          <a:p>
            <a:pPr lvl="1"/>
            <a:r>
              <a:rPr lang="en-US" dirty="0"/>
              <a:t>Low-overhead, online, and data-dependent indexing</a:t>
            </a:r>
          </a:p>
          <a:p>
            <a:pPr lvl="1"/>
            <a:r>
              <a:rPr lang="en-US" dirty="0"/>
              <a:t>Comparable accuracy as batch methods</a:t>
            </a:r>
          </a:p>
          <a:p>
            <a:pPr lvl="1"/>
            <a:r>
              <a:rPr lang="en-US" dirty="0"/>
              <a:t>Support of sliding window</a:t>
            </a:r>
          </a:p>
          <a:p>
            <a:pPr>
              <a:buClr>
                <a:srgbClr val="3333CC"/>
              </a:buClr>
            </a:pPr>
            <a:r>
              <a:rPr lang="en-US" dirty="0"/>
              <a:t>Extend the online update to other methods beyond PQ in the future.</a:t>
            </a:r>
          </a:p>
        </p:txBody>
      </p:sp>
      <p:sp>
        <p:nvSpPr>
          <p:cNvPr id="4" name="Slide Number Placeholder 3">
            <a:extLst>
              <a:ext uri="{FF2B5EF4-FFF2-40B4-BE49-F238E27FC236}">
                <a16:creationId xmlns:a16="http://schemas.microsoft.com/office/drawing/2014/main" id="{A9821038-CCF5-91CC-49AA-863F07DCAD8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18</a:t>
            </a:fld>
            <a:endParaRPr lang="en-US" dirty="0"/>
          </a:p>
        </p:txBody>
      </p:sp>
      <p:sp>
        <p:nvSpPr>
          <p:cNvPr id="6" name="TextBox 5">
            <a:extLst>
              <a:ext uri="{FF2B5EF4-FFF2-40B4-BE49-F238E27FC236}">
                <a16:creationId xmlns:a16="http://schemas.microsoft.com/office/drawing/2014/main" id="{E9C03A7E-2500-1649-8217-995FD4D820F2}"/>
              </a:ext>
            </a:extLst>
          </p:cNvPr>
          <p:cNvSpPr txBox="1"/>
          <p:nvPr/>
        </p:nvSpPr>
        <p:spPr>
          <a:xfrm>
            <a:off x="54427" y="4562929"/>
            <a:ext cx="42635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State-of-art: high overhead or low accuracy</a:t>
            </a:r>
          </a:p>
        </p:txBody>
      </p:sp>
      <p:pic>
        <p:nvPicPr>
          <p:cNvPr id="7" name="Picture 6" descr="A screenshot of a computer&#10;&#10;Description automatically generated">
            <a:extLst>
              <a:ext uri="{FF2B5EF4-FFF2-40B4-BE49-F238E27FC236}">
                <a16:creationId xmlns:a16="http://schemas.microsoft.com/office/drawing/2014/main" id="{31E05E2C-FFC3-FE1A-9ED6-962E99D4AF0E}"/>
              </a:ext>
            </a:extLst>
          </p:cNvPr>
          <p:cNvPicPr>
            <a:picLocks noChangeAspect="1"/>
          </p:cNvPicPr>
          <p:nvPr/>
        </p:nvPicPr>
        <p:blipFill>
          <a:blip r:embed="rId3"/>
          <a:stretch>
            <a:fillRect/>
          </a:stretch>
        </p:blipFill>
        <p:spPr>
          <a:xfrm>
            <a:off x="488520" y="4956873"/>
            <a:ext cx="2743200" cy="1620336"/>
          </a:xfrm>
          <a:prstGeom prst="rect">
            <a:avLst/>
          </a:prstGeom>
        </p:spPr>
      </p:pic>
      <p:sp>
        <p:nvSpPr>
          <p:cNvPr id="8" name="TextBox 7">
            <a:extLst>
              <a:ext uri="{FF2B5EF4-FFF2-40B4-BE49-F238E27FC236}">
                <a16:creationId xmlns:a16="http://schemas.microsoft.com/office/drawing/2014/main" id="{161F90BC-B900-E1CA-3231-98E0578322D0}"/>
              </a:ext>
            </a:extLst>
          </p:cNvPr>
          <p:cNvSpPr txBox="1"/>
          <p:nvPr/>
        </p:nvSpPr>
        <p:spPr>
          <a:xfrm>
            <a:off x="81641" y="6522356"/>
            <a:ext cx="426357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Online PQ: accommodates better</a:t>
            </a:r>
          </a:p>
        </p:txBody>
      </p:sp>
      <p:pic>
        <p:nvPicPr>
          <p:cNvPr id="10" name="Picture 9" descr="A screenshot of a graph&#10;&#10;Description automatically generated">
            <a:extLst>
              <a:ext uri="{FF2B5EF4-FFF2-40B4-BE49-F238E27FC236}">
                <a16:creationId xmlns:a16="http://schemas.microsoft.com/office/drawing/2014/main" id="{17D74779-1309-E178-6784-B4BAFB068D99}"/>
              </a:ext>
            </a:extLst>
          </p:cNvPr>
          <p:cNvPicPr>
            <a:picLocks noChangeAspect="1"/>
          </p:cNvPicPr>
          <p:nvPr/>
        </p:nvPicPr>
        <p:blipFill>
          <a:blip r:embed="rId4"/>
          <a:stretch>
            <a:fillRect/>
          </a:stretch>
        </p:blipFill>
        <p:spPr>
          <a:xfrm>
            <a:off x="1921166" y="1582130"/>
            <a:ext cx="1745662" cy="1448161"/>
          </a:xfrm>
          <a:prstGeom prst="rect">
            <a:avLst/>
          </a:prstGeom>
        </p:spPr>
      </p:pic>
      <p:sp>
        <p:nvSpPr>
          <p:cNvPr id="11" name="TextBox 10">
            <a:extLst>
              <a:ext uri="{FF2B5EF4-FFF2-40B4-BE49-F238E27FC236}">
                <a16:creationId xmlns:a16="http://schemas.microsoft.com/office/drawing/2014/main" id="{E7143B32-7F99-A00D-56CF-F431B1A38017}"/>
              </a:ext>
            </a:extLst>
          </p:cNvPr>
          <p:cNvSpPr txBox="1"/>
          <p:nvPr/>
        </p:nvSpPr>
        <p:spPr>
          <a:xfrm>
            <a:off x="976847" y="2831718"/>
            <a:ext cx="181715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Problem setting</a:t>
            </a:r>
          </a:p>
        </p:txBody>
      </p:sp>
      <p:pic>
        <p:nvPicPr>
          <p:cNvPr id="9" name="Picture 8">
            <a:extLst>
              <a:ext uri="{FF2B5EF4-FFF2-40B4-BE49-F238E27FC236}">
                <a16:creationId xmlns:a16="http://schemas.microsoft.com/office/drawing/2014/main" id="{3BB6EF78-DD70-8C3B-AFD2-AAE88773B857}"/>
              </a:ext>
            </a:extLst>
          </p:cNvPr>
          <p:cNvPicPr>
            <a:picLocks noChangeAspect="1"/>
          </p:cNvPicPr>
          <p:nvPr/>
        </p:nvPicPr>
        <p:blipFill>
          <a:blip r:embed="rId5"/>
          <a:stretch>
            <a:fillRect/>
          </a:stretch>
        </p:blipFill>
        <p:spPr>
          <a:xfrm>
            <a:off x="359611" y="3183526"/>
            <a:ext cx="3538621" cy="1373264"/>
          </a:xfrm>
          <a:prstGeom prst="rect">
            <a:avLst/>
          </a:prstGeom>
        </p:spPr>
      </p:pic>
      <p:pic>
        <p:nvPicPr>
          <p:cNvPr id="5" name="Picture 4">
            <a:extLst>
              <a:ext uri="{FF2B5EF4-FFF2-40B4-BE49-F238E27FC236}">
                <a16:creationId xmlns:a16="http://schemas.microsoft.com/office/drawing/2014/main" id="{E5992A51-4819-E90C-1064-3C6E0FF7A4B8}"/>
              </a:ext>
            </a:extLst>
          </p:cNvPr>
          <p:cNvPicPr>
            <a:picLocks noChangeAspect="1"/>
          </p:cNvPicPr>
          <p:nvPr/>
        </p:nvPicPr>
        <p:blipFill>
          <a:blip r:embed="rId6"/>
          <a:stretch>
            <a:fillRect/>
          </a:stretch>
        </p:blipFill>
        <p:spPr>
          <a:xfrm>
            <a:off x="199769" y="1702656"/>
            <a:ext cx="1554156" cy="1184829"/>
          </a:xfrm>
          <a:prstGeom prst="rect">
            <a:avLst/>
          </a:prstGeom>
        </p:spPr>
      </p:pic>
      <p:cxnSp>
        <p:nvCxnSpPr>
          <p:cNvPr id="13" name="直线箭头连接符 12">
            <a:extLst>
              <a:ext uri="{FF2B5EF4-FFF2-40B4-BE49-F238E27FC236}">
                <a16:creationId xmlns:a16="http://schemas.microsoft.com/office/drawing/2014/main" id="{5D1430C2-B431-11DF-CE7B-30B471CB07B7}"/>
              </a:ext>
            </a:extLst>
          </p:cNvPr>
          <p:cNvCxnSpPr/>
          <p:nvPr/>
        </p:nvCxnSpPr>
        <p:spPr>
          <a:xfrm>
            <a:off x="1219260" y="2588042"/>
            <a:ext cx="70190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987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 calcmode="lin" valueType="num">
                                      <p:cBhvr additive="base">
                                        <p:cTn id="3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 end="1"/>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2" end="2"/>
                                            </p:txEl>
                                          </p:spTgt>
                                        </p:tgtEl>
                                        <p:attrNameLst>
                                          <p:attrName>style.visibility</p:attrName>
                                        </p:attrNameLst>
                                      </p:cBhvr>
                                      <p:to>
                                        <p:strVal val="visible"/>
                                      </p:to>
                                    </p:set>
                                    <p:anim calcmode="lin" valueType="num">
                                      <p:cBhvr additive="base">
                                        <p:cTn id="3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ppt_x"/>
                                          </p:val>
                                        </p:tav>
                                        <p:tav tm="100000">
                                          <p:val>
                                            <p:strVal val="#ppt_x"/>
                                          </p:val>
                                        </p:tav>
                                      </p:tavLst>
                                    </p:anim>
                                    <p:anim calcmode="lin" valueType="num">
                                      <p:cBhvr additive="base">
                                        <p:cTn id="44" dur="500" fill="hold"/>
                                        <p:tgtEl>
                                          <p:spTgt spid="5"/>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 calcmode="lin" valueType="num">
                                      <p:cBhvr additive="base">
                                        <p:cTn id="4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ppt_x"/>
                                          </p:val>
                                        </p:tav>
                                        <p:tav tm="100000">
                                          <p:val>
                                            <p:strVal val="#ppt_x"/>
                                          </p:val>
                                        </p:tav>
                                      </p:tavLst>
                                    </p:anim>
                                    <p:anim calcmode="lin" valueType="num">
                                      <p:cBhvr additive="base">
                                        <p:cTn id="5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
                                            <p:txEl>
                                              <p:pRg st="4" end="4"/>
                                            </p:txEl>
                                          </p:spTgt>
                                        </p:tgtEl>
                                        <p:attrNameLst>
                                          <p:attrName>style.visibility</p:attrName>
                                        </p:attrNameLst>
                                      </p:cBhvr>
                                      <p:to>
                                        <p:strVal val="visible"/>
                                      </p:to>
                                    </p:set>
                                    <p:anim calcmode="lin" valueType="num">
                                      <p:cBhvr additive="base">
                                        <p:cTn id="5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5EB91-8825-A9DF-C77B-77139B266D7D}"/>
              </a:ext>
            </a:extLst>
          </p:cNvPr>
          <p:cNvSpPr>
            <a:spLocks noGrp="1"/>
          </p:cNvSpPr>
          <p:nvPr>
            <p:ph type="title"/>
          </p:nvPr>
        </p:nvSpPr>
        <p:spPr/>
        <p:txBody>
          <a:bodyPr/>
          <a:lstStyle/>
          <a:p>
            <a:r>
              <a:rPr lang="en-US"/>
              <a:t>Assumptions and Limitations</a:t>
            </a:r>
          </a:p>
        </p:txBody>
      </p:sp>
      <p:sp>
        <p:nvSpPr>
          <p:cNvPr id="3" name="Text Placeholder 2">
            <a:extLst>
              <a:ext uri="{FF2B5EF4-FFF2-40B4-BE49-F238E27FC236}">
                <a16:creationId xmlns:a16="http://schemas.microsoft.com/office/drawing/2014/main" id="{B216D6AD-19B8-E994-0BFF-A21CC21030FB}"/>
              </a:ext>
            </a:extLst>
          </p:cNvPr>
          <p:cNvSpPr>
            <a:spLocks noGrp="1"/>
          </p:cNvSpPr>
          <p:nvPr>
            <p:ph type="body" idx="1"/>
          </p:nvPr>
        </p:nvSpPr>
        <p:spPr/>
        <p:txBody>
          <a:bodyPr/>
          <a:lstStyle/>
          <a:p>
            <a:r>
              <a:rPr lang="en-US"/>
              <a:t>Despite bounded error, not intended for severe concept drift</a:t>
            </a:r>
          </a:p>
        </p:txBody>
      </p:sp>
      <p:sp>
        <p:nvSpPr>
          <p:cNvPr id="4" name="Slide Number Placeholder 3">
            <a:extLst>
              <a:ext uri="{FF2B5EF4-FFF2-40B4-BE49-F238E27FC236}">
                <a16:creationId xmlns:a16="http://schemas.microsoft.com/office/drawing/2014/main" id="{79CFD56D-B2D1-58B3-9E01-B9EC6552CA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19</a:t>
            </a:fld>
            <a:endParaRPr lang="en-US"/>
          </a:p>
        </p:txBody>
      </p:sp>
      <p:pic>
        <p:nvPicPr>
          <p:cNvPr id="5" name="Picture 4" descr="A yellow and black text&#10;&#10;Description automatically generated">
            <a:extLst>
              <a:ext uri="{FF2B5EF4-FFF2-40B4-BE49-F238E27FC236}">
                <a16:creationId xmlns:a16="http://schemas.microsoft.com/office/drawing/2014/main" id="{F72AE213-9C4B-1ED4-6288-D969ABE2E259}"/>
              </a:ext>
            </a:extLst>
          </p:cNvPr>
          <p:cNvPicPr>
            <a:picLocks noChangeAspect="1"/>
          </p:cNvPicPr>
          <p:nvPr/>
        </p:nvPicPr>
        <p:blipFill>
          <a:blip r:embed="rId2"/>
          <a:stretch>
            <a:fillRect/>
          </a:stretch>
        </p:blipFill>
        <p:spPr>
          <a:xfrm>
            <a:off x="1739900" y="3097822"/>
            <a:ext cx="6535057" cy="1678357"/>
          </a:xfrm>
          <a:prstGeom prst="rect">
            <a:avLst/>
          </a:prstGeom>
        </p:spPr>
      </p:pic>
      <p:sp>
        <p:nvSpPr>
          <p:cNvPr id="6" name="TextBox 5">
            <a:extLst>
              <a:ext uri="{FF2B5EF4-FFF2-40B4-BE49-F238E27FC236}">
                <a16:creationId xmlns:a16="http://schemas.microsoft.com/office/drawing/2014/main" id="{854A46D4-2A08-E73A-741B-CA69F99819ED}"/>
              </a:ext>
            </a:extLst>
          </p:cNvPr>
          <p:cNvSpPr txBox="1"/>
          <p:nvPr/>
        </p:nvSpPr>
        <p:spPr>
          <a:xfrm>
            <a:off x="4036785" y="4898571"/>
            <a:ext cx="37464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(Section 2)</a:t>
            </a:r>
          </a:p>
        </p:txBody>
      </p:sp>
    </p:spTree>
    <p:extLst>
      <p:ext uri="{BB962C8B-B14F-4D97-AF65-F5344CB8AC3E}">
        <p14:creationId xmlns:p14="http://schemas.microsoft.com/office/powerpoint/2010/main" val="1237341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7AD7C-C3E8-814C-74CD-23D09C55513E}"/>
              </a:ext>
            </a:extLst>
          </p:cNvPr>
          <p:cNvSpPr>
            <a:spLocks noGrp="1"/>
          </p:cNvSpPr>
          <p:nvPr>
            <p:ph type="title"/>
          </p:nvPr>
        </p:nvSpPr>
        <p:spPr>
          <a:xfrm>
            <a:off x="1027704" y="265753"/>
            <a:ext cx="7921914" cy="1087338"/>
          </a:xfrm>
        </p:spPr>
        <p:txBody>
          <a:bodyPr/>
          <a:lstStyle/>
          <a:p>
            <a:r>
              <a:rPr lang="en-US" dirty="0"/>
              <a:t>Approximate Nearest Neighbor (ANN) Search</a:t>
            </a:r>
          </a:p>
        </p:txBody>
      </p:sp>
      <p:sp>
        <p:nvSpPr>
          <p:cNvPr id="3" name="Slide Number Placeholder 2">
            <a:extLst>
              <a:ext uri="{FF2B5EF4-FFF2-40B4-BE49-F238E27FC236}">
                <a16:creationId xmlns:a16="http://schemas.microsoft.com/office/drawing/2014/main" id="{E87D361A-791D-929F-4529-160547DDE5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a:t>
            </a:fld>
            <a:endParaRPr lang="en-US"/>
          </a:p>
        </p:txBody>
      </p:sp>
      <p:pic>
        <p:nvPicPr>
          <p:cNvPr id="6" name="Picture 5" descr="A diagram of a person&#10;&#10;Description automatically generated">
            <a:extLst>
              <a:ext uri="{FF2B5EF4-FFF2-40B4-BE49-F238E27FC236}">
                <a16:creationId xmlns:a16="http://schemas.microsoft.com/office/drawing/2014/main" id="{978133F8-A6AE-BBAB-61D0-F7AE65919B2A}"/>
              </a:ext>
            </a:extLst>
          </p:cNvPr>
          <p:cNvPicPr>
            <a:picLocks noChangeAspect="1"/>
          </p:cNvPicPr>
          <p:nvPr/>
        </p:nvPicPr>
        <p:blipFill>
          <a:blip r:embed="rId3"/>
          <a:stretch>
            <a:fillRect/>
          </a:stretch>
        </p:blipFill>
        <p:spPr>
          <a:xfrm>
            <a:off x="647700" y="2302940"/>
            <a:ext cx="7848600" cy="3273200"/>
          </a:xfrm>
          <a:prstGeom prst="rect">
            <a:avLst/>
          </a:prstGeom>
        </p:spPr>
      </p:pic>
      <p:sp>
        <p:nvSpPr>
          <p:cNvPr id="4" name="矩形 3">
            <a:extLst>
              <a:ext uri="{FF2B5EF4-FFF2-40B4-BE49-F238E27FC236}">
                <a16:creationId xmlns:a16="http://schemas.microsoft.com/office/drawing/2014/main" id="{A7F16D44-999A-806A-E83F-85307ABD528B}"/>
              </a:ext>
            </a:extLst>
          </p:cNvPr>
          <p:cNvSpPr/>
          <p:nvPr/>
        </p:nvSpPr>
        <p:spPr>
          <a:xfrm>
            <a:off x="1325880" y="3939540"/>
            <a:ext cx="5897880" cy="161755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sp>
        <p:nvSpPr>
          <p:cNvPr id="10" name="矩形 9">
            <a:extLst>
              <a:ext uri="{FF2B5EF4-FFF2-40B4-BE49-F238E27FC236}">
                <a16:creationId xmlns:a16="http://schemas.microsoft.com/office/drawing/2014/main" id="{4810B5E6-6D54-B591-372D-6149FC749482}"/>
              </a:ext>
            </a:extLst>
          </p:cNvPr>
          <p:cNvSpPr/>
          <p:nvPr/>
        </p:nvSpPr>
        <p:spPr>
          <a:xfrm>
            <a:off x="784860" y="2283890"/>
            <a:ext cx="1805940" cy="1587070"/>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sp>
        <p:nvSpPr>
          <p:cNvPr id="11" name="矩形 10">
            <a:extLst>
              <a:ext uri="{FF2B5EF4-FFF2-40B4-BE49-F238E27FC236}">
                <a16:creationId xmlns:a16="http://schemas.microsoft.com/office/drawing/2014/main" id="{B4203E81-15E2-F912-0BCF-EC403BB25CFB}"/>
              </a:ext>
            </a:extLst>
          </p:cNvPr>
          <p:cNvSpPr/>
          <p:nvPr/>
        </p:nvSpPr>
        <p:spPr>
          <a:xfrm>
            <a:off x="5193804" y="2213406"/>
            <a:ext cx="2800846" cy="141010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spTree>
    <p:extLst>
      <p:ext uri="{BB962C8B-B14F-4D97-AF65-F5344CB8AC3E}">
        <p14:creationId xmlns:p14="http://schemas.microsoft.com/office/powerpoint/2010/main" val="239437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BCA5-A6B6-429C-0D37-EB109D82A84E}"/>
              </a:ext>
            </a:extLst>
          </p:cNvPr>
          <p:cNvSpPr>
            <a:spLocks noGrp="1"/>
          </p:cNvSpPr>
          <p:nvPr>
            <p:ph type="title"/>
          </p:nvPr>
        </p:nvSpPr>
        <p:spPr>
          <a:xfrm>
            <a:off x="754698" y="245810"/>
            <a:ext cx="8541661" cy="1087338"/>
          </a:xfrm>
        </p:spPr>
        <p:txBody>
          <a:bodyPr/>
          <a:lstStyle/>
          <a:p>
            <a:r>
              <a:rPr lang="en-US" dirty="0"/>
              <a:t>ANN Search on a Dynamic Database</a:t>
            </a:r>
            <a:endParaRPr lang="en-US" b="1" dirty="0"/>
          </a:p>
        </p:txBody>
      </p:sp>
      <p:sp>
        <p:nvSpPr>
          <p:cNvPr id="3" name="Slide Number Placeholder 2">
            <a:extLst>
              <a:ext uri="{FF2B5EF4-FFF2-40B4-BE49-F238E27FC236}">
                <a16:creationId xmlns:a16="http://schemas.microsoft.com/office/drawing/2014/main" id="{A579D1FF-4B60-D9A3-1BAA-02B25DAFC6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a:t>
            </a:fld>
            <a:endParaRPr lang="en-US"/>
          </a:p>
        </p:txBody>
      </p:sp>
      <p:pic>
        <p:nvPicPr>
          <p:cNvPr id="5" name="Picture 4" descr="A diagram of a person&#10;&#10;Description automatically generated">
            <a:extLst>
              <a:ext uri="{FF2B5EF4-FFF2-40B4-BE49-F238E27FC236}">
                <a16:creationId xmlns:a16="http://schemas.microsoft.com/office/drawing/2014/main" id="{11AB7861-9595-DE19-EDBA-14BE9EDFDB8B}"/>
              </a:ext>
            </a:extLst>
          </p:cNvPr>
          <p:cNvPicPr>
            <a:picLocks noChangeAspect="1"/>
          </p:cNvPicPr>
          <p:nvPr/>
        </p:nvPicPr>
        <p:blipFill>
          <a:blip r:embed="rId3"/>
          <a:stretch>
            <a:fillRect/>
          </a:stretch>
        </p:blipFill>
        <p:spPr>
          <a:xfrm>
            <a:off x="1363980" y="1523390"/>
            <a:ext cx="5966460" cy="3384499"/>
          </a:xfrm>
          <a:prstGeom prst="rect">
            <a:avLst/>
          </a:prstGeom>
        </p:spPr>
      </p:pic>
      <p:sp>
        <p:nvSpPr>
          <p:cNvPr id="7" name="文本框 2">
            <a:extLst>
              <a:ext uri="{FF2B5EF4-FFF2-40B4-BE49-F238E27FC236}">
                <a16:creationId xmlns:a16="http://schemas.microsoft.com/office/drawing/2014/main" id="{D62AF1EF-271C-206F-CB8E-80EBE7E8519E}"/>
              </a:ext>
            </a:extLst>
          </p:cNvPr>
          <p:cNvSpPr txBox="1"/>
          <p:nvPr/>
        </p:nvSpPr>
        <p:spPr>
          <a:xfrm>
            <a:off x="249495" y="4868090"/>
            <a:ext cx="8394506" cy="1815882"/>
          </a:xfrm>
          <a:prstGeom prst="rect">
            <a:avLst/>
          </a:prstGeom>
          <a:noFill/>
          <a:ln w="22225">
            <a:solidFill>
              <a:srgbClr val="FF0000"/>
            </a:solidFill>
          </a:ln>
        </p:spPr>
        <p:txBody>
          <a:bodyPr wrap="square" lIns="91440" tIns="45720" rIns="91440" bIns="45720" rtlCol="0" anchor="t">
            <a:spAutoFit/>
          </a:bodyPr>
          <a:lstStyle/>
          <a:p>
            <a:r>
              <a:rPr lang="en-US" sz="2800" dirty="0">
                <a:solidFill>
                  <a:srgbClr val="FF0000"/>
                </a:solidFill>
                <a:latin typeface="Comic Sans MS"/>
              </a:rPr>
              <a:t>Research Problem: </a:t>
            </a:r>
            <a:endParaRPr lang="en-US" dirty="0">
              <a:latin typeface="Comic Sans MS"/>
            </a:endParaRPr>
          </a:p>
          <a:p>
            <a:r>
              <a:rPr lang="en-US" sz="2800" dirty="0">
                <a:solidFill>
                  <a:srgbClr val="FF0000"/>
                </a:solidFill>
                <a:latin typeface="Comic Sans MS"/>
              </a:rPr>
              <a:t>an </a:t>
            </a:r>
            <a:r>
              <a:rPr lang="en-US" sz="2800" u="sng" dirty="0">
                <a:solidFill>
                  <a:srgbClr val="FF0000"/>
                </a:solidFill>
                <a:latin typeface="Comic Sans MS"/>
              </a:rPr>
              <a:t>online approach</a:t>
            </a:r>
            <a:r>
              <a:rPr lang="en-US" sz="2800" dirty="0">
                <a:solidFill>
                  <a:srgbClr val="FF0000"/>
                </a:solidFill>
                <a:latin typeface="Comic Sans MS"/>
              </a:rPr>
              <a:t> accommodating the new streaming data with low computational cost for ANN search </a:t>
            </a:r>
            <a:endParaRPr lang="en-US" dirty="0"/>
          </a:p>
        </p:txBody>
      </p:sp>
      <p:sp>
        <p:nvSpPr>
          <p:cNvPr id="4" name="矩形 3">
            <a:extLst>
              <a:ext uri="{FF2B5EF4-FFF2-40B4-BE49-F238E27FC236}">
                <a16:creationId xmlns:a16="http://schemas.microsoft.com/office/drawing/2014/main" id="{0AAB2301-C054-997F-6D3D-589EC6043319}"/>
              </a:ext>
            </a:extLst>
          </p:cNvPr>
          <p:cNvSpPr/>
          <p:nvPr/>
        </p:nvSpPr>
        <p:spPr>
          <a:xfrm>
            <a:off x="1060831" y="3841973"/>
            <a:ext cx="2083422" cy="1026117"/>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sp>
        <p:nvSpPr>
          <p:cNvPr id="6" name="矩形 5">
            <a:extLst>
              <a:ext uri="{FF2B5EF4-FFF2-40B4-BE49-F238E27FC236}">
                <a16:creationId xmlns:a16="http://schemas.microsoft.com/office/drawing/2014/main" id="{2855B991-69DC-D5D3-06D1-C59B362140D6}"/>
              </a:ext>
            </a:extLst>
          </p:cNvPr>
          <p:cNvSpPr/>
          <p:nvPr/>
        </p:nvSpPr>
        <p:spPr>
          <a:xfrm>
            <a:off x="4912999" y="1523390"/>
            <a:ext cx="2426832" cy="1376564"/>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spTree>
    <p:extLst>
      <p:ext uri="{BB962C8B-B14F-4D97-AF65-F5344CB8AC3E}">
        <p14:creationId xmlns:p14="http://schemas.microsoft.com/office/powerpoint/2010/main" val="104469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77D1F-7645-F228-D033-D086BEA587F8}"/>
              </a:ext>
            </a:extLst>
          </p:cNvPr>
          <p:cNvSpPr>
            <a:spLocks noGrp="1"/>
          </p:cNvSpPr>
          <p:nvPr>
            <p:ph type="title"/>
          </p:nvPr>
        </p:nvSpPr>
        <p:spPr>
          <a:xfrm>
            <a:off x="1150938" y="253430"/>
            <a:ext cx="7253881" cy="1087338"/>
          </a:xfrm>
        </p:spPr>
        <p:txBody>
          <a:bodyPr/>
          <a:lstStyle/>
          <a:p>
            <a:r>
              <a:rPr lang="en-US"/>
              <a:t>Challenge</a:t>
            </a:r>
            <a:r>
              <a:rPr lang="en-US" dirty="0"/>
              <a:t> of </a:t>
            </a:r>
            <a:r>
              <a:rPr lang="en-US" b="1" dirty="0"/>
              <a:t>Indexing </a:t>
            </a:r>
            <a:r>
              <a:rPr lang="en-US" dirty="0"/>
              <a:t>for Online ANN Search </a:t>
            </a:r>
          </a:p>
        </p:txBody>
      </p:sp>
      <p:sp>
        <p:nvSpPr>
          <p:cNvPr id="3" name="Slide Number Placeholder 2">
            <a:extLst>
              <a:ext uri="{FF2B5EF4-FFF2-40B4-BE49-F238E27FC236}">
                <a16:creationId xmlns:a16="http://schemas.microsoft.com/office/drawing/2014/main" id="{64B519AA-15FC-5EFA-9F5C-AD705945ED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4</a:t>
            </a:fld>
            <a:endParaRPr lang="en-US"/>
          </a:p>
        </p:txBody>
      </p:sp>
      <p:sp>
        <p:nvSpPr>
          <p:cNvPr id="6" name="TextBox 5">
            <a:extLst>
              <a:ext uri="{FF2B5EF4-FFF2-40B4-BE49-F238E27FC236}">
                <a16:creationId xmlns:a16="http://schemas.microsoft.com/office/drawing/2014/main" id="{E3E50F80-C906-5AF2-D8C3-34EE1B73CE23}"/>
              </a:ext>
            </a:extLst>
          </p:cNvPr>
          <p:cNvSpPr txBox="1"/>
          <p:nvPr/>
        </p:nvSpPr>
        <p:spPr>
          <a:xfrm>
            <a:off x="312310" y="4529756"/>
            <a:ext cx="35085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t>Indexing for ANN Search: </a:t>
            </a:r>
            <a:r>
              <a:rPr lang="en-US" altLang="zh-SG" sz="1800" dirty="0"/>
              <a:t>"The more similar, the closer" </a:t>
            </a:r>
            <a:endParaRPr lang="en-US" sz="1800" dirty="0"/>
          </a:p>
        </p:txBody>
      </p:sp>
      <p:pic>
        <p:nvPicPr>
          <p:cNvPr id="14" name="Picture 13" descr="A person in black shirt and suspenders&#10;&#10;Description automatically generated">
            <a:extLst>
              <a:ext uri="{FF2B5EF4-FFF2-40B4-BE49-F238E27FC236}">
                <a16:creationId xmlns:a16="http://schemas.microsoft.com/office/drawing/2014/main" id="{C132C18E-F957-C481-4B30-68311EF9B6A5}"/>
              </a:ext>
            </a:extLst>
          </p:cNvPr>
          <p:cNvPicPr>
            <a:picLocks noChangeAspect="1"/>
          </p:cNvPicPr>
          <p:nvPr/>
        </p:nvPicPr>
        <p:blipFill>
          <a:blip r:embed="rId3"/>
          <a:stretch>
            <a:fillRect/>
          </a:stretch>
        </p:blipFill>
        <p:spPr>
          <a:xfrm>
            <a:off x="4413333" y="1911806"/>
            <a:ext cx="861060" cy="487680"/>
          </a:xfrm>
          <a:prstGeom prst="rect">
            <a:avLst/>
          </a:prstGeom>
        </p:spPr>
      </p:pic>
      <p:sp>
        <p:nvSpPr>
          <p:cNvPr id="20" name="文本框 2">
            <a:extLst>
              <a:ext uri="{FF2B5EF4-FFF2-40B4-BE49-F238E27FC236}">
                <a16:creationId xmlns:a16="http://schemas.microsoft.com/office/drawing/2014/main" id="{B85CD7E3-F18F-A207-FD74-DACFB3945DD4}"/>
              </a:ext>
            </a:extLst>
          </p:cNvPr>
          <p:cNvSpPr txBox="1"/>
          <p:nvPr/>
        </p:nvSpPr>
        <p:spPr>
          <a:xfrm>
            <a:off x="264735" y="5233850"/>
            <a:ext cx="8394506" cy="1384995"/>
          </a:xfrm>
          <a:prstGeom prst="rect">
            <a:avLst/>
          </a:prstGeom>
          <a:noFill/>
          <a:ln w="22225">
            <a:solidFill>
              <a:srgbClr val="FF0000"/>
            </a:solidFill>
          </a:ln>
        </p:spPr>
        <p:txBody>
          <a:bodyPr wrap="square" lIns="91440" tIns="45720" rIns="91440" bIns="45720" rtlCol="0" anchor="t">
            <a:spAutoFit/>
          </a:bodyPr>
          <a:lstStyle/>
          <a:p>
            <a:r>
              <a:rPr lang="en-US" sz="2800" dirty="0">
                <a:solidFill>
                  <a:srgbClr val="FF0000"/>
                </a:solidFill>
                <a:latin typeface="Comic Sans MS"/>
              </a:rPr>
              <a:t>How to </a:t>
            </a:r>
            <a:r>
              <a:rPr lang="en-US" sz="2800" u="sng" dirty="0">
                <a:solidFill>
                  <a:srgbClr val="FF0000"/>
                </a:solidFill>
                <a:latin typeface="Comic Sans MS"/>
              </a:rPr>
              <a:t>accurately </a:t>
            </a:r>
            <a:r>
              <a:rPr lang="en-US" sz="2800" dirty="0">
                <a:solidFill>
                  <a:srgbClr val="FF0000"/>
                </a:solidFill>
                <a:latin typeface="Comic Sans MS"/>
              </a:rPr>
              <a:t>maintain the indexing with l</a:t>
            </a:r>
            <a:r>
              <a:rPr lang="en-US" sz="2800" u="sng" dirty="0">
                <a:solidFill>
                  <a:srgbClr val="FF0000"/>
                </a:solidFill>
                <a:latin typeface="Comic Sans MS"/>
              </a:rPr>
              <a:t>ow </a:t>
            </a:r>
            <a:r>
              <a:rPr lang="en-US" sz="2800" dirty="0">
                <a:solidFill>
                  <a:srgbClr val="FF0000"/>
                </a:solidFill>
                <a:latin typeface="Comic Sans MS"/>
              </a:rPr>
              <a:t>computational complexity and storage cost</a:t>
            </a:r>
            <a:r>
              <a:rPr lang="en-US" sz="2800">
                <a:solidFill>
                  <a:srgbClr val="FF0000"/>
                </a:solidFill>
                <a:latin typeface="Comic Sans MS"/>
              </a:rPr>
              <a:t> in the online setting</a:t>
            </a:r>
            <a:r>
              <a:rPr lang="en-US" sz="2800" dirty="0">
                <a:solidFill>
                  <a:srgbClr val="FF0000"/>
                </a:solidFill>
                <a:latin typeface="Comic Sans MS"/>
              </a:rPr>
              <a:t>?</a:t>
            </a:r>
          </a:p>
        </p:txBody>
      </p:sp>
      <p:pic>
        <p:nvPicPr>
          <p:cNvPr id="4" name="Picture 3" descr="A screenshot of a graph&#10;&#10;Description automatically generated">
            <a:extLst>
              <a:ext uri="{FF2B5EF4-FFF2-40B4-BE49-F238E27FC236}">
                <a16:creationId xmlns:a16="http://schemas.microsoft.com/office/drawing/2014/main" id="{7767B4F7-3A2F-B8B5-F922-63E343EC8774}"/>
              </a:ext>
            </a:extLst>
          </p:cNvPr>
          <p:cNvPicPr>
            <a:picLocks noChangeAspect="1"/>
          </p:cNvPicPr>
          <p:nvPr/>
        </p:nvPicPr>
        <p:blipFill>
          <a:blip r:embed="rId4"/>
          <a:stretch>
            <a:fillRect/>
          </a:stretch>
        </p:blipFill>
        <p:spPr>
          <a:xfrm>
            <a:off x="4638043" y="2440204"/>
            <a:ext cx="2743200" cy="2278966"/>
          </a:xfrm>
          <a:prstGeom prst="rect">
            <a:avLst/>
          </a:prstGeom>
        </p:spPr>
      </p:pic>
      <p:pic>
        <p:nvPicPr>
          <p:cNvPr id="5" name="Picture 4">
            <a:extLst>
              <a:ext uri="{FF2B5EF4-FFF2-40B4-BE49-F238E27FC236}">
                <a16:creationId xmlns:a16="http://schemas.microsoft.com/office/drawing/2014/main" id="{792241CB-10F3-F2F5-DFDF-B56E55E3BF8F}"/>
              </a:ext>
            </a:extLst>
          </p:cNvPr>
          <p:cNvPicPr>
            <a:picLocks noChangeAspect="1"/>
          </p:cNvPicPr>
          <p:nvPr/>
        </p:nvPicPr>
        <p:blipFill>
          <a:blip r:embed="rId5"/>
          <a:stretch>
            <a:fillRect/>
          </a:stretch>
        </p:blipFill>
        <p:spPr>
          <a:xfrm>
            <a:off x="651329" y="1957755"/>
            <a:ext cx="3169557" cy="2416348"/>
          </a:xfrm>
          <a:prstGeom prst="rect">
            <a:avLst/>
          </a:prstGeom>
        </p:spPr>
      </p:pic>
      <p:cxnSp>
        <p:nvCxnSpPr>
          <p:cNvPr id="8" name="直线箭头连接符 7">
            <a:extLst>
              <a:ext uri="{FF2B5EF4-FFF2-40B4-BE49-F238E27FC236}">
                <a16:creationId xmlns:a16="http://schemas.microsoft.com/office/drawing/2014/main" id="{9ECC62F2-BEE0-57E1-05EF-0B998956A5FC}"/>
              </a:ext>
            </a:extLst>
          </p:cNvPr>
          <p:cNvCxnSpPr>
            <a:cxnSpLocks/>
            <a:stCxn id="14" idx="3"/>
          </p:cNvCxnSpPr>
          <p:nvPr/>
        </p:nvCxnSpPr>
        <p:spPr>
          <a:xfrm>
            <a:off x="5274393" y="2155646"/>
            <a:ext cx="1232556" cy="18018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FC2C8CE-F84D-64AE-4B87-1753EA1DD555}"/>
              </a:ext>
            </a:extLst>
          </p:cNvPr>
          <p:cNvSpPr txBox="1"/>
          <p:nvPr/>
        </p:nvSpPr>
        <p:spPr>
          <a:xfrm>
            <a:off x="5274393" y="2381264"/>
            <a:ext cx="3218278" cy="369332"/>
          </a:xfrm>
          <a:prstGeom prst="rect">
            <a:avLst/>
          </a:prstGeom>
          <a:noFill/>
        </p:spPr>
        <p:txBody>
          <a:bodyPr wrap="square" rtlCol="0">
            <a:spAutoFit/>
          </a:bodyPr>
          <a:lstStyle/>
          <a:p>
            <a:r>
              <a:rPr kumimoji="1" lang="en-US" altLang="zh-SG" sz="1800" dirty="0"/>
              <a:t>New insert</a:t>
            </a:r>
            <a:endParaRPr kumimoji="1" lang="zh-SG" altLang="en-US" sz="1800" dirty="0"/>
          </a:p>
        </p:txBody>
      </p:sp>
    </p:spTree>
    <p:extLst>
      <p:ext uri="{BB962C8B-B14F-4D97-AF65-F5344CB8AC3E}">
        <p14:creationId xmlns:p14="http://schemas.microsoft.com/office/powerpoint/2010/main" val="4187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388758" y="1775079"/>
            <a:ext cx="8580620" cy="1619250"/>
          </a:xfrm>
          <a:prstGeom prst="rect">
            <a:avLst/>
          </a:prstGeom>
          <a:noFill/>
          <a:ln>
            <a:noFill/>
          </a:ln>
        </p:spPr>
        <p:txBody>
          <a:bodyPr spcFirstLastPara="1" wrap="square" lIns="91425" tIns="45700" rIns="91425" bIns="45700" anchor="b" anchorCtr="0">
            <a:noAutofit/>
          </a:bodyPr>
          <a:lstStyle/>
          <a:p>
            <a:r>
              <a:rPr lang="en-SG" sz="3600" dirty="0">
                <a:solidFill>
                  <a:schemeClr val="bg2"/>
                </a:solidFill>
              </a:rPr>
              <a:t>None of existing work can answer it well.</a:t>
            </a:r>
          </a:p>
        </p:txBody>
      </p:sp>
      <p:sp>
        <p:nvSpPr>
          <p:cNvPr id="113" name="Google Shape;113;p1"/>
          <p:cNvSpPr txBox="1"/>
          <p:nvPr/>
        </p:nvSpPr>
        <p:spPr>
          <a:xfrm>
            <a:off x="7042150" y="6029127"/>
            <a:ext cx="1905000" cy="4572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Tahoma"/>
                <a:ea typeface="Tahoma"/>
                <a:cs typeface="Tahoma"/>
                <a:sym typeface="Tahoma"/>
              </a:rPr>
              <a:t>5</a:t>
            </a:fld>
            <a:endParaRPr sz="1800" b="0" i="0" u="none" strike="noStrike" cap="none">
              <a:solidFill>
                <a:schemeClr val="dk1"/>
              </a:solidFill>
              <a:latin typeface="Tahoma"/>
              <a:ea typeface="Tahoma"/>
              <a:cs typeface="Tahoma"/>
              <a:sym typeface="Tahoma"/>
            </a:endParaRPr>
          </a:p>
        </p:txBody>
      </p:sp>
    </p:spTree>
    <p:extLst>
      <p:ext uri="{BB962C8B-B14F-4D97-AF65-F5344CB8AC3E}">
        <p14:creationId xmlns:p14="http://schemas.microsoft.com/office/powerpoint/2010/main" val="1763265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345FCE6A-2F11-96CE-1F6E-0F5C9E411BEF}"/>
              </a:ext>
            </a:extLst>
          </p:cNvPr>
          <p:cNvPicPr>
            <a:picLocks noChangeAspect="1"/>
          </p:cNvPicPr>
          <p:nvPr/>
        </p:nvPicPr>
        <p:blipFill>
          <a:blip r:embed="rId3"/>
          <a:stretch>
            <a:fillRect/>
          </a:stretch>
        </p:blipFill>
        <p:spPr>
          <a:xfrm>
            <a:off x="580189" y="4154535"/>
            <a:ext cx="2743200" cy="2265352"/>
          </a:xfrm>
          <a:prstGeom prst="rect">
            <a:avLst/>
          </a:prstGeom>
        </p:spPr>
      </p:pic>
      <p:sp>
        <p:nvSpPr>
          <p:cNvPr id="2" name="Title 1">
            <a:extLst>
              <a:ext uri="{FF2B5EF4-FFF2-40B4-BE49-F238E27FC236}">
                <a16:creationId xmlns:a16="http://schemas.microsoft.com/office/drawing/2014/main" id="{8F839F72-AD49-9805-E6EC-533D50733B2A}"/>
              </a:ext>
            </a:extLst>
          </p:cNvPr>
          <p:cNvSpPr>
            <a:spLocks noGrp="1"/>
          </p:cNvSpPr>
          <p:nvPr>
            <p:ph type="title"/>
          </p:nvPr>
        </p:nvSpPr>
        <p:spPr/>
        <p:txBody>
          <a:bodyPr/>
          <a:lstStyle/>
          <a:p>
            <a:r>
              <a:rPr lang="en-US" dirty="0"/>
              <a:t>Limitations of Existing Works</a:t>
            </a:r>
          </a:p>
        </p:txBody>
      </p:sp>
      <p:sp>
        <p:nvSpPr>
          <p:cNvPr id="4" name="Slide Number Placeholder 3">
            <a:extLst>
              <a:ext uri="{FF2B5EF4-FFF2-40B4-BE49-F238E27FC236}">
                <a16:creationId xmlns:a16="http://schemas.microsoft.com/office/drawing/2014/main" id="{651AD551-90D9-7C8C-E56A-76BC3ACCF2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6</a:t>
            </a:fld>
            <a:endParaRPr lang="en-US"/>
          </a:p>
        </p:txBody>
      </p:sp>
      <p:sp>
        <p:nvSpPr>
          <p:cNvPr id="6" name="Text Placeholder 2">
            <a:extLst>
              <a:ext uri="{FF2B5EF4-FFF2-40B4-BE49-F238E27FC236}">
                <a16:creationId xmlns:a16="http://schemas.microsoft.com/office/drawing/2014/main" id="{4A89551B-C759-B02F-6166-2AE80C1F388F}"/>
              </a:ext>
            </a:extLst>
          </p:cNvPr>
          <p:cNvSpPr>
            <a:spLocks noGrp="1"/>
          </p:cNvSpPr>
          <p:nvPr>
            <p:ph type="body" idx="1"/>
          </p:nvPr>
        </p:nvSpPr>
        <p:spPr>
          <a:xfrm>
            <a:off x="3095308" y="1917502"/>
            <a:ext cx="5852160" cy="4114800"/>
          </a:xfrm>
        </p:spPr>
        <p:txBody>
          <a:bodyPr/>
          <a:lstStyle/>
          <a:p>
            <a:r>
              <a:rPr lang="en-US" dirty="0"/>
              <a:t>Data-dependent Indexing: </a:t>
            </a:r>
          </a:p>
          <a:p>
            <a:pPr lvl="1"/>
            <a:r>
              <a:rPr lang="en-US" dirty="0"/>
              <a:t>E.g., Product Quantization, Learned Hashing</a:t>
            </a:r>
          </a:p>
          <a:p>
            <a:pPr lvl="1"/>
            <a:r>
              <a:rPr lang="en-US" dirty="0"/>
              <a:t>Pros: Conceptually more accurate and efficient  </a:t>
            </a:r>
          </a:p>
          <a:p>
            <a:pPr lvl="2"/>
            <a:r>
              <a:rPr lang="en-US" dirty="0"/>
              <a:t>Utilizing the property of data</a:t>
            </a:r>
          </a:p>
          <a:p>
            <a:pPr lvl="1"/>
            <a:r>
              <a:rPr lang="en-US" dirty="0"/>
              <a:t>Cons: Costly update</a:t>
            </a:r>
          </a:p>
          <a:p>
            <a:pPr lvl="2"/>
            <a:r>
              <a:rPr lang="en-US" dirty="0"/>
              <a:t>As data property changes on the fly</a:t>
            </a:r>
          </a:p>
          <a:p>
            <a:pPr lvl="1"/>
            <a:endParaRPr lang="en-US" dirty="0"/>
          </a:p>
          <a:p>
            <a:pPr lvl="1"/>
            <a:endParaRPr lang="en-US" dirty="0"/>
          </a:p>
        </p:txBody>
      </p:sp>
      <p:pic>
        <p:nvPicPr>
          <p:cNvPr id="3" name="Picture 13" descr="A person in black shirt and suspenders&#10;&#10;Description automatically generated">
            <a:extLst>
              <a:ext uri="{FF2B5EF4-FFF2-40B4-BE49-F238E27FC236}">
                <a16:creationId xmlns:a16="http://schemas.microsoft.com/office/drawing/2014/main" id="{DA368C2C-11AB-BDCA-77F2-87DC3A426076}"/>
              </a:ext>
            </a:extLst>
          </p:cNvPr>
          <p:cNvPicPr>
            <a:picLocks noChangeAspect="1"/>
          </p:cNvPicPr>
          <p:nvPr/>
        </p:nvPicPr>
        <p:blipFill>
          <a:blip r:embed="rId4"/>
          <a:stretch>
            <a:fillRect/>
          </a:stretch>
        </p:blipFill>
        <p:spPr>
          <a:xfrm>
            <a:off x="3440569" y="6169997"/>
            <a:ext cx="861060" cy="487680"/>
          </a:xfrm>
          <a:prstGeom prst="rect">
            <a:avLst/>
          </a:prstGeom>
        </p:spPr>
      </p:pic>
      <p:cxnSp>
        <p:nvCxnSpPr>
          <p:cNvPr id="8" name="直线箭头连接符 7">
            <a:extLst>
              <a:ext uri="{FF2B5EF4-FFF2-40B4-BE49-F238E27FC236}">
                <a16:creationId xmlns:a16="http://schemas.microsoft.com/office/drawing/2014/main" id="{FEDDEE8D-B5C4-23E6-6E0A-3A3D5C793023}"/>
              </a:ext>
            </a:extLst>
          </p:cNvPr>
          <p:cNvCxnSpPr>
            <a:cxnSpLocks/>
          </p:cNvCxnSpPr>
          <p:nvPr/>
        </p:nvCxnSpPr>
        <p:spPr>
          <a:xfrm flipH="1" flipV="1">
            <a:off x="2356338" y="5539154"/>
            <a:ext cx="1084231" cy="6308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47F80F1-2B3A-AA4D-196E-E5B6E0EF772F}"/>
              </a:ext>
            </a:extLst>
          </p:cNvPr>
          <p:cNvSpPr txBox="1"/>
          <p:nvPr/>
        </p:nvSpPr>
        <p:spPr>
          <a:xfrm>
            <a:off x="2530842" y="5573974"/>
            <a:ext cx="1953821" cy="738664"/>
          </a:xfrm>
          <a:prstGeom prst="rect">
            <a:avLst/>
          </a:prstGeom>
          <a:noFill/>
        </p:spPr>
        <p:txBody>
          <a:bodyPr wrap="square" rtlCol="0">
            <a:spAutoFit/>
          </a:bodyPr>
          <a:lstStyle/>
          <a:p>
            <a:r>
              <a:rPr kumimoji="1" lang="en-US" altLang="zh-SG" dirty="0"/>
              <a:t>Reconstruct the indexing of existing data</a:t>
            </a:r>
            <a:endParaRPr kumimoji="1" lang="zh-SG" altLang="en-US" dirty="0"/>
          </a:p>
        </p:txBody>
      </p:sp>
      <p:sp>
        <p:nvSpPr>
          <p:cNvPr id="5" name="矩形 4">
            <a:extLst>
              <a:ext uri="{FF2B5EF4-FFF2-40B4-BE49-F238E27FC236}">
                <a16:creationId xmlns:a16="http://schemas.microsoft.com/office/drawing/2014/main" id="{06D98B65-F704-09E6-98D0-282365BC1FE6}"/>
              </a:ext>
            </a:extLst>
          </p:cNvPr>
          <p:cNvSpPr/>
          <p:nvPr/>
        </p:nvSpPr>
        <p:spPr>
          <a:xfrm>
            <a:off x="601308" y="4174008"/>
            <a:ext cx="1755030" cy="1995989"/>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pic>
        <p:nvPicPr>
          <p:cNvPr id="9" name="Picture 4">
            <a:extLst>
              <a:ext uri="{FF2B5EF4-FFF2-40B4-BE49-F238E27FC236}">
                <a16:creationId xmlns:a16="http://schemas.microsoft.com/office/drawing/2014/main" id="{1EFA429C-9167-30E2-3540-C9518FBF6793}"/>
              </a:ext>
            </a:extLst>
          </p:cNvPr>
          <p:cNvPicPr>
            <a:picLocks noChangeAspect="1"/>
          </p:cNvPicPr>
          <p:nvPr/>
        </p:nvPicPr>
        <p:blipFill>
          <a:blip r:embed="rId5"/>
          <a:stretch>
            <a:fillRect/>
          </a:stretch>
        </p:blipFill>
        <p:spPr>
          <a:xfrm>
            <a:off x="367010" y="1827845"/>
            <a:ext cx="2911271" cy="2219441"/>
          </a:xfrm>
          <a:prstGeom prst="rect">
            <a:avLst/>
          </a:prstGeom>
        </p:spPr>
      </p:pic>
    </p:spTree>
    <p:extLst>
      <p:ext uri="{BB962C8B-B14F-4D97-AF65-F5344CB8AC3E}">
        <p14:creationId xmlns:p14="http://schemas.microsoft.com/office/powerpoint/2010/main" val="3876041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5182E-2F7A-D66F-79BA-6CF5AF153863}"/>
              </a:ext>
            </a:extLst>
          </p:cNvPr>
          <p:cNvSpPr>
            <a:spLocks noGrp="1"/>
          </p:cNvSpPr>
          <p:nvPr>
            <p:ph type="title"/>
          </p:nvPr>
        </p:nvSpPr>
        <p:spPr/>
        <p:txBody>
          <a:bodyPr/>
          <a:lstStyle/>
          <a:p>
            <a:r>
              <a:rPr lang="en-US" dirty="0"/>
              <a:t>Limitations of Existing Works</a:t>
            </a:r>
          </a:p>
        </p:txBody>
      </p:sp>
      <p:sp>
        <p:nvSpPr>
          <p:cNvPr id="3" name="Text Placeholder 2">
            <a:extLst>
              <a:ext uri="{FF2B5EF4-FFF2-40B4-BE49-F238E27FC236}">
                <a16:creationId xmlns:a16="http://schemas.microsoft.com/office/drawing/2014/main" id="{24457ACC-41BD-5F18-226D-A5546DF16295}"/>
              </a:ext>
            </a:extLst>
          </p:cNvPr>
          <p:cNvSpPr>
            <a:spLocks noGrp="1"/>
          </p:cNvSpPr>
          <p:nvPr>
            <p:ph type="body" idx="1"/>
          </p:nvPr>
        </p:nvSpPr>
        <p:spPr>
          <a:xfrm>
            <a:off x="3095308" y="1917502"/>
            <a:ext cx="5852160" cy="4114800"/>
          </a:xfrm>
        </p:spPr>
        <p:txBody>
          <a:bodyPr/>
          <a:lstStyle/>
          <a:p>
            <a:r>
              <a:rPr lang="en-US" dirty="0"/>
              <a:t>Data-independent Indexing</a:t>
            </a:r>
          </a:p>
          <a:p>
            <a:pPr lvl="1"/>
            <a:r>
              <a:rPr lang="en-US" dirty="0"/>
              <a:t>E.g., Locality Sensitive Hash</a:t>
            </a:r>
          </a:p>
          <a:p>
            <a:pPr lvl="1"/>
            <a:r>
              <a:rPr lang="en-US" dirty="0"/>
              <a:t>Pros: No need to update indexing rules</a:t>
            </a:r>
          </a:p>
          <a:p>
            <a:pPr lvl="2"/>
            <a:r>
              <a:rPr lang="en-US" dirty="0"/>
              <a:t>E.g., pre-defined hash functions</a:t>
            </a:r>
          </a:p>
          <a:p>
            <a:pPr lvl="1"/>
            <a:r>
              <a:rPr lang="en-US" dirty="0"/>
              <a:t>Cons: Inaccurate during online DB update</a:t>
            </a:r>
          </a:p>
          <a:p>
            <a:pPr lvl="2"/>
            <a:r>
              <a:rPr lang="en-US" dirty="0"/>
              <a:t>Properties of data is completely ignored</a:t>
            </a:r>
          </a:p>
          <a:p>
            <a:pPr marL="622935" lvl="1" indent="0">
              <a:buNone/>
            </a:pPr>
            <a:endParaRPr lang="en-US"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22D66D82-0819-B99E-FB91-9F38E3011B4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7</a:t>
            </a:fld>
            <a:endParaRPr lang="en-US"/>
          </a:p>
        </p:txBody>
      </p:sp>
      <p:pic>
        <p:nvPicPr>
          <p:cNvPr id="5" name="Picture 4" descr="A diagram of a person playing basketball&#10;&#10;Description automatically generated">
            <a:extLst>
              <a:ext uri="{FF2B5EF4-FFF2-40B4-BE49-F238E27FC236}">
                <a16:creationId xmlns:a16="http://schemas.microsoft.com/office/drawing/2014/main" id="{FF87754E-CAAE-32A3-5D45-EFBEF4FE0E9C}"/>
              </a:ext>
            </a:extLst>
          </p:cNvPr>
          <p:cNvPicPr>
            <a:picLocks noChangeAspect="1"/>
          </p:cNvPicPr>
          <p:nvPr/>
        </p:nvPicPr>
        <p:blipFill>
          <a:blip r:embed="rId3"/>
          <a:stretch>
            <a:fillRect/>
          </a:stretch>
        </p:blipFill>
        <p:spPr>
          <a:xfrm>
            <a:off x="228600" y="4656711"/>
            <a:ext cx="2743200" cy="1781299"/>
          </a:xfrm>
          <a:prstGeom prst="rect">
            <a:avLst/>
          </a:prstGeom>
        </p:spPr>
      </p:pic>
      <p:sp>
        <p:nvSpPr>
          <p:cNvPr id="7" name="矩形 6">
            <a:extLst>
              <a:ext uri="{FF2B5EF4-FFF2-40B4-BE49-F238E27FC236}">
                <a16:creationId xmlns:a16="http://schemas.microsoft.com/office/drawing/2014/main" id="{21DED627-4C00-FC90-C2BF-941727302A14}"/>
              </a:ext>
            </a:extLst>
          </p:cNvPr>
          <p:cNvSpPr/>
          <p:nvPr/>
        </p:nvSpPr>
        <p:spPr>
          <a:xfrm>
            <a:off x="2154115" y="4976446"/>
            <a:ext cx="1011116" cy="1052681"/>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pic>
        <p:nvPicPr>
          <p:cNvPr id="9" name="Picture 13" descr="A person in black shirt and suspenders&#10;&#10;Description automatically generated">
            <a:extLst>
              <a:ext uri="{FF2B5EF4-FFF2-40B4-BE49-F238E27FC236}">
                <a16:creationId xmlns:a16="http://schemas.microsoft.com/office/drawing/2014/main" id="{4ABD2CDC-BB3B-4180-6E80-4F36FB73B07B}"/>
              </a:ext>
            </a:extLst>
          </p:cNvPr>
          <p:cNvPicPr>
            <a:picLocks noChangeAspect="1"/>
          </p:cNvPicPr>
          <p:nvPr/>
        </p:nvPicPr>
        <p:blipFill>
          <a:blip r:embed="rId4"/>
          <a:stretch>
            <a:fillRect/>
          </a:stretch>
        </p:blipFill>
        <p:spPr>
          <a:xfrm>
            <a:off x="381794" y="4216597"/>
            <a:ext cx="861060" cy="487680"/>
          </a:xfrm>
          <a:prstGeom prst="rect">
            <a:avLst/>
          </a:prstGeom>
        </p:spPr>
      </p:pic>
      <p:cxnSp>
        <p:nvCxnSpPr>
          <p:cNvPr id="11" name="直线箭头连接符 10">
            <a:extLst>
              <a:ext uri="{FF2B5EF4-FFF2-40B4-BE49-F238E27FC236}">
                <a16:creationId xmlns:a16="http://schemas.microsoft.com/office/drawing/2014/main" id="{45A9587B-CA8E-4C2B-771D-EC8EF8446D58}"/>
              </a:ext>
            </a:extLst>
          </p:cNvPr>
          <p:cNvCxnSpPr>
            <a:stCxn id="9" idx="3"/>
          </p:cNvCxnSpPr>
          <p:nvPr/>
        </p:nvCxnSpPr>
        <p:spPr>
          <a:xfrm>
            <a:off x="1242854" y="4460437"/>
            <a:ext cx="911261" cy="5160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6419BDB-5CFB-20F3-5A1C-F52A35E1D5A9}"/>
              </a:ext>
            </a:extLst>
          </p:cNvPr>
          <p:cNvSpPr txBox="1"/>
          <p:nvPr/>
        </p:nvSpPr>
        <p:spPr>
          <a:xfrm>
            <a:off x="1299919" y="4513983"/>
            <a:ext cx="1953821" cy="307777"/>
          </a:xfrm>
          <a:prstGeom prst="rect">
            <a:avLst/>
          </a:prstGeom>
          <a:noFill/>
        </p:spPr>
        <p:txBody>
          <a:bodyPr wrap="square" rtlCol="0">
            <a:spAutoFit/>
          </a:bodyPr>
          <a:lstStyle/>
          <a:p>
            <a:r>
              <a:rPr kumimoji="1" lang="en-US" altLang="zh-SG" dirty="0"/>
              <a:t>Pre-defined hash</a:t>
            </a:r>
            <a:endParaRPr kumimoji="1" lang="zh-SG" altLang="en-US" dirty="0"/>
          </a:p>
        </p:txBody>
      </p:sp>
      <p:pic>
        <p:nvPicPr>
          <p:cNvPr id="8" name="Picture 4">
            <a:extLst>
              <a:ext uri="{FF2B5EF4-FFF2-40B4-BE49-F238E27FC236}">
                <a16:creationId xmlns:a16="http://schemas.microsoft.com/office/drawing/2014/main" id="{8DE20E9C-CA4E-B600-E931-2F4D743FBEB2}"/>
              </a:ext>
            </a:extLst>
          </p:cNvPr>
          <p:cNvPicPr>
            <a:picLocks noChangeAspect="1"/>
          </p:cNvPicPr>
          <p:nvPr/>
        </p:nvPicPr>
        <p:blipFill>
          <a:blip r:embed="rId5"/>
          <a:stretch>
            <a:fillRect/>
          </a:stretch>
        </p:blipFill>
        <p:spPr>
          <a:xfrm>
            <a:off x="228600" y="1943270"/>
            <a:ext cx="2866708" cy="2185468"/>
          </a:xfrm>
          <a:prstGeom prst="rect">
            <a:avLst/>
          </a:prstGeom>
        </p:spPr>
      </p:pic>
    </p:spTree>
    <p:extLst>
      <p:ext uri="{BB962C8B-B14F-4D97-AF65-F5344CB8AC3E}">
        <p14:creationId xmlns:p14="http://schemas.microsoft.com/office/powerpoint/2010/main" val="635476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35B8C-98F4-6E8D-EC28-DFD6CE47E725}"/>
              </a:ext>
            </a:extLst>
          </p:cNvPr>
          <p:cNvSpPr>
            <a:spLocks noGrp="1"/>
          </p:cNvSpPr>
          <p:nvPr>
            <p:ph type="title"/>
          </p:nvPr>
        </p:nvSpPr>
        <p:spPr>
          <a:xfrm>
            <a:off x="1150938" y="325438"/>
            <a:ext cx="7772042" cy="1087338"/>
          </a:xfrm>
        </p:spPr>
        <p:txBody>
          <a:bodyPr/>
          <a:lstStyle/>
          <a:p>
            <a:r>
              <a:rPr lang="en-US"/>
              <a:t>Online Product Quantization: The New Approach</a:t>
            </a:r>
          </a:p>
        </p:txBody>
      </p:sp>
      <p:sp>
        <p:nvSpPr>
          <p:cNvPr id="3" name="Text Placeholder 2">
            <a:extLst>
              <a:ext uri="{FF2B5EF4-FFF2-40B4-BE49-F238E27FC236}">
                <a16:creationId xmlns:a16="http://schemas.microsoft.com/office/drawing/2014/main" id="{39D8F86C-D455-2695-C602-FC94185CD0B7}"/>
              </a:ext>
            </a:extLst>
          </p:cNvPr>
          <p:cNvSpPr>
            <a:spLocks noGrp="1"/>
          </p:cNvSpPr>
          <p:nvPr>
            <p:ph type="body" idx="1"/>
          </p:nvPr>
        </p:nvSpPr>
        <p:spPr>
          <a:xfrm>
            <a:off x="3598228" y="1559362"/>
            <a:ext cx="5349240" cy="4823460"/>
          </a:xfrm>
        </p:spPr>
        <p:txBody>
          <a:bodyPr/>
          <a:lstStyle/>
          <a:p>
            <a:r>
              <a:rPr lang="en-US"/>
              <a:t>Incrementally update the data-dependent indexing</a:t>
            </a:r>
          </a:p>
          <a:p>
            <a:pPr lvl="1"/>
            <a:r>
              <a:rPr lang="en-US" sz="2400"/>
              <a:t>Extend the product quantization (PQ) [1] to streaming data</a:t>
            </a:r>
            <a:endParaRPr lang="en-US"/>
          </a:p>
          <a:p>
            <a:pPr lvl="1"/>
            <a:r>
              <a:rPr lang="en-US" sz="2400"/>
              <a:t>Update the PQ codebook without retraining all the collected data</a:t>
            </a:r>
            <a:endParaRPr lang="en-US"/>
          </a:p>
          <a:p>
            <a:pPr lvl="1">
              <a:buClr>
                <a:srgbClr val="FF0000"/>
              </a:buClr>
            </a:pPr>
            <a:r>
              <a:rPr lang="en-US" sz="2400"/>
              <a:t>Update the indexing of new data only, keep that for old data the same</a:t>
            </a:r>
          </a:p>
          <a:p>
            <a:pPr lvl="1">
              <a:buClr>
                <a:srgbClr val="FF0000"/>
              </a:buClr>
            </a:pPr>
            <a:endParaRPr lang="en-US"/>
          </a:p>
          <a:p>
            <a:pPr marL="160020" indent="0">
              <a:buNone/>
            </a:pPr>
            <a:endParaRPr lang="en-US"/>
          </a:p>
        </p:txBody>
      </p:sp>
      <p:sp>
        <p:nvSpPr>
          <p:cNvPr id="4" name="Slide Number Placeholder 3">
            <a:extLst>
              <a:ext uri="{FF2B5EF4-FFF2-40B4-BE49-F238E27FC236}">
                <a16:creationId xmlns:a16="http://schemas.microsoft.com/office/drawing/2014/main" id="{396A1E20-310B-FA52-9748-A90D55DE34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8</a:t>
            </a:fld>
            <a:endParaRPr lang="en-US"/>
          </a:p>
        </p:txBody>
      </p:sp>
      <p:pic>
        <p:nvPicPr>
          <p:cNvPr id="6" name="Picture 5" descr="A diagram of a person playing basketball&#10;&#10;Description automatically generated">
            <a:extLst>
              <a:ext uri="{FF2B5EF4-FFF2-40B4-BE49-F238E27FC236}">
                <a16:creationId xmlns:a16="http://schemas.microsoft.com/office/drawing/2014/main" id="{4AD6F502-53E4-9D1C-8D3A-6AD53801DCC9}"/>
              </a:ext>
            </a:extLst>
          </p:cNvPr>
          <p:cNvPicPr>
            <a:picLocks noChangeAspect="1"/>
          </p:cNvPicPr>
          <p:nvPr/>
        </p:nvPicPr>
        <p:blipFill>
          <a:blip r:embed="rId3"/>
          <a:stretch>
            <a:fillRect/>
          </a:stretch>
        </p:blipFill>
        <p:spPr>
          <a:xfrm>
            <a:off x="114299" y="4635699"/>
            <a:ext cx="3200400" cy="1972909"/>
          </a:xfrm>
          <a:prstGeom prst="rect">
            <a:avLst/>
          </a:prstGeom>
        </p:spPr>
      </p:pic>
      <p:pic>
        <p:nvPicPr>
          <p:cNvPr id="10" name="Picture 9" descr="A diagram of a computer process&#10;&#10;Description automatically generated">
            <a:extLst>
              <a:ext uri="{FF2B5EF4-FFF2-40B4-BE49-F238E27FC236}">
                <a16:creationId xmlns:a16="http://schemas.microsoft.com/office/drawing/2014/main" id="{D0410DED-6A26-D8C3-9B4B-805E2D69B957}"/>
              </a:ext>
            </a:extLst>
          </p:cNvPr>
          <p:cNvPicPr>
            <a:picLocks noChangeAspect="1"/>
          </p:cNvPicPr>
          <p:nvPr/>
        </p:nvPicPr>
        <p:blipFill>
          <a:blip r:embed="rId4"/>
          <a:stretch>
            <a:fillRect/>
          </a:stretch>
        </p:blipFill>
        <p:spPr>
          <a:xfrm>
            <a:off x="274320" y="1810880"/>
            <a:ext cx="3406140" cy="2085621"/>
          </a:xfrm>
          <a:prstGeom prst="rect">
            <a:avLst/>
          </a:prstGeom>
        </p:spPr>
      </p:pic>
      <p:sp>
        <p:nvSpPr>
          <p:cNvPr id="11" name="TextBox 10">
            <a:extLst>
              <a:ext uri="{FF2B5EF4-FFF2-40B4-BE49-F238E27FC236}">
                <a16:creationId xmlns:a16="http://schemas.microsoft.com/office/drawing/2014/main" id="{3A9B0AC8-0949-80A2-ABB9-5931C6983DBC}"/>
              </a:ext>
            </a:extLst>
          </p:cNvPr>
          <p:cNvSpPr txBox="1"/>
          <p:nvPr/>
        </p:nvSpPr>
        <p:spPr>
          <a:xfrm>
            <a:off x="617220" y="6461760"/>
            <a:ext cx="672084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n-US"/>
              <a:t>Product quantization for nearest neighbor search. TPAMI 2010.</a:t>
            </a:r>
          </a:p>
        </p:txBody>
      </p:sp>
      <p:sp>
        <p:nvSpPr>
          <p:cNvPr id="5" name="矩形 4">
            <a:extLst>
              <a:ext uri="{FF2B5EF4-FFF2-40B4-BE49-F238E27FC236}">
                <a16:creationId xmlns:a16="http://schemas.microsoft.com/office/drawing/2014/main" id="{5C9F4EC5-2330-79FA-149A-2C34489B5186}"/>
              </a:ext>
            </a:extLst>
          </p:cNvPr>
          <p:cNvSpPr/>
          <p:nvPr/>
        </p:nvSpPr>
        <p:spPr>
          <a:xfrm>
            <a:off x="196532" y="5126238"/>
            <a:ext cx="647530" cy="422492"/>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SG" altLang="en-US"/>
          </a:p>
        </p:txBody>
      </p:sp>
      <p:pic>
        <p:nvPicPr>
          <p:cNvPr id="7" name="Picture 13" descr="A person in black shirt and suspenders&#10;&#10;Description automatically generated">
            <a:extLst>
              <a:ext uri="{FF2B5EF4-FFF2-40B4-BE49-F238E27FC236}">
                <a16:creationId xmlns:a16="http://schemas.microsoft.com/office/drawing/2014/main" id="{450A5935-F344-75A1-9AD7-6CDE585BC882}"/>
              </a:ext>
            </a:extLst>
          </p:cNvPr>
          <p:cNvPicPr>
            <a:picLocks noChangeAspect="1"/>
          </p:cNvPicPr>
          <p:nvPr/>
        </p:nvPicPr>
        <p:blipFill>
          <a:blip r:embed="rId5"/>
          <a:stretch>
            <a:fillRect/>
          </a:stretch>
        </p:blipFill>
        <p:spPr>
          <a:xfrm>
            <a:off x="1461783" y="3904179"/>
            <a:ext cx="861060" cy="487680"/>
          </a:xfrm>
          <a:prstGeom prst="rect">
            <a:avLst/>
          </a:prstGeom>
        </p:spPr>
      </p:pic>
      <p:sp>
        <p:nvSpPr>
          <p:cNvPr id="8" name="矩形 7">
            <a:extLst>
              <a:ext uri="{FF2B5EF4-FFF2-40B4-BE49-F238E27FC236}">
                <a16:creationId xmlns:a16="http://schemas.microsoft.com/office/drawing/2014/main" id="{F006BD0F-DBBA-222F-D2B3-4F9294559171}"/>
              </a:ext>
            </a:extLst>
          </p:cNvPr>
          <p:cNvSpPr/>
          <p:nvPr/>
        </p:nvSpPr>
        <p:spPr>
          <a:xfrm>
            <a:off x="2453054" y="4835224"/>
            <a:ext cx="861645" cy="1036765"/>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SG" altLang="en-US"/>
          </a:p>
        </p:txBody>
      </p:sp>
      <p:cxnSp>
        <p:nvCxnSpPr>
          <p:cNvPr id="12" name="直线箭头连接符 11">
            <a:extLst>
              <a:ext uri="{FF2B5EF4-FFF2-40B4-BE49-F238E27FC236}">
                <a16:creationId xmlns:a16="http://schemas.microsoft.com/office/drawing/2014/main" id="{EAA69208-A7BD-E923-CA01-5E79F97C3AD3}"/>
              </a:ext>
            </a:extLst>
          </p:cNvPr>
          <p:cNvCxnSpPr>
            <a:cxnSpLocks/>
            <a:stCxn id="7" idx="1"/>
          </p:cNvCxnSpPr>
          <p:nvPr/>
        </p:nvCxnSpPr>
        <p:spPr>
          <a:xfrm flipH="1">
            <a:off x="482240" y="4148019"/>
            <a:ext cx="979543" cy="96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351FB8B-CF93-8914-B522-461F9BF89966}"/>
              </a:ext>
            </a:extLst>
          </p:cNvPr>
          <p:cNvSpPr txBox="1"/>
          <p:nvPr/>
        </p:nvSpPr>
        <p:spPr>
          <a:xfrm>
            <a:off x="114552" y="4274045"/>
            <a:ext cx="1924761" cy="738664"/>
          </a:xfrm>
          <a:prstGeom prst="rect">
            <a:avLst/>
          </a:prstGeom>
          <a:noFill/>
        </p:spPr>
        <p:txBody>
          <a:bodyPr wrap="square" rtlCol="0">
            <a:spAutoFit/>
          </a:bodyPr>
          <a:lstStyle/>
          <a:p>
            <a:r>
              <a:rPr kumimoji="1" lang="en-US" altLang="zh-SG"/>
              <a:t>Update into 25.1 based on the property of new data [2.51, …]</a:t>
            </a:r>
            <a:endParaRPr kumimoji="1" lang="zh-SG" altLang="en-US"/>
          </a:p>
        </p:txBody>
      </p:sp>
      <p:cxnSp>
        <p:nvCxnSpPr>
          <p:cNvPr id="17" name="直线箭头连接符 16">
            <a:extLst>
              <a:ext uri="{FF2B5EF4-FFF2-40B4-BE49-F238E27FC236}">
                <a16:creationId xmlns:a16="http://schemas.microsoft.com/office/drawing/2014/main" id="{ECA67E31-935D-30B1-50CA-1746013A0EB5}"/>
              </a:ext>
            </a:extLst>
          </p:cNvPr>
          <p:cNvCxnSpPr>
            <a:cxnSpLocks/>
            <a:stCxn id="7" idx="3"/>
            <a:endCxn id="8" idx="0"/>
          </p:cNvCxnSpPr>
          <p:nvPr/>
        </p:nvCxnSpPr>
        <p:spPr>
          <a:xfrm>
            <a:off x="2322843" y="4148019"/>
            <a:ext cx="561034" cy="68720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774EACD-2899-88A7-8D18-ED1AC4BDA382}"/>
              </a:ext>
            </a:extLst>
          </p:cNvPr>
          <p:cNvSpPr txBox="1"/>
          <p:nvPr/>
        </p:nvSpPr>
        <p:spPr>
          <a:xfrm>
            <a:off x="2241240" y="4314102"/>
            <a:ext cx="2049406" cy="523220"/>
          </a:xfrm>
          <a:prstGeom prst="rect">
            <a:avLst/>
          </a:prstGeom>
          <a:noFill/>
        </p:spPr>
        <p:txBody>
          <a:bodyPr wrap="square" rtlCol="0">
            <a:spAutoFit/>
          </a:bodyPr>
          <a:lstStyle/>
          <a:p>
            <a:r>
              <a:rPr kumimoji="1" lang="en-US" altLang="zh-SG"/>
              <a:t>Encode and insert new data</a:t>
            </a:r>
            <a:endParaRPr kumimoji="1" lang="zh-SG" altLang="en-US"/>
          </a:p>
        </p:txBody>
      </p:sp>
      <p:sp>
        <p:nvSpPr>
          <p:cNvPr id="20" name="矩形 19">
            <a:extLst>
              <a:ext uri="{FF2B5EF4-FFF2-40B4-BE49-F238E27FC236}">
                <a16:creationId xmlns:a16="http://schemas.microsoft.com/office/drawing/2014/main" id="{372DD8CF-4397-4CC5-D98D-BB9BCFD821E2}"/>
              </a:ext>
            </a:extLst>
          </p:cNvPr>
          <p:cNvSpPr/>
          <p:nvPr/>
        </p:nvSpPr>
        <p:spPr>
          <a:xfrm>
            <a:off x="903039" y="5115344"/>
            <a:ext cx="1484909" cy="1340230"/>
          </a:xfrm>
          <a:prstGeom prst="rect">
            <a:avLst/>
          </a:prstGeom>
          <a:noFill/>
          <a:ln w="57150" cap="flat" cmpd="sng" algn="ctr">
            <a:solidFill>
              <a:schemeClr val="bg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SG" altLang="en-US"/>
          </a:p>
        </p:txBody>
      </p:sp>
      <p:sp>
        <p:nvSpPr>
          <p:cNvPr id="21" name="文本框 20">
            <a:extLst>
              <a:ext uri="{FF2B5EF4-FFF2-40B4-BE49-F238E27FC236}">
                <a16:creationId xmlns:a16="http://schemas.microsoft.com/office/drawing/2014/main" id="{263D0CB3-FEFF-08F4-B5DD-8FFAFC18DC09}"/>
              </a:ext>
            </a:extLst>
          </p:cNvPr>
          <p:cNvSpPr txBox="1"/>
          <p:nvPr/>
        </p:nvSpPr>
        <p:spPr>
          <a:xfrm>
            <a:off x="2431761" y="6032918"/>
            <a:ext cx="2049406" cy="523220"/>
          </a:xfrm>
          <a:prstGeom prst="rect">
            <a:avLst/>
          </a:prstGeom>
          <a:noFill/>
        </p:spPr>
        <p:txBody>
          <a:bodyPr wrap="square" rtlCol="0">
            <a:spAutoFit/>
          </a:bodyPr>
          <a:lstStyle/>
          <a:p>
            <a:r>
              <a:rPr kumimoji="1" lang="en-US" altLang="zh-SG"/>
              <a:t>Indexing of old data are not changed</a:t>
            </a:r>
            <a:endParaRPr kumimoji="1" lang="zh-SG" altLang="en-US"/>
          </a:p>
        </p:txBody>
      </p:sp>
    </p:spTree>
    <p:extLst>
      <p:ext uri="{BB962C8B-B14F-4D97-AF65-F5344CB8AC3E}">
        <p14:creationId xmlns:p14="http://schemas.microsoft.com/office/powerpoint/2010/main" val="386868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additive="base">
                                        <p:cTn id="35" dur="500" fill="hold"/>
                                        <p:tgtEl>
                                          <p:spTgt spid="5"/>
                                        </p:tgtEl>
                                        <p:attrNameLst>
                                          <p:attrName>ppt_x</p:attrName>
                                        </p:attrNameLst>
                                      </p:cBhvr>
                                      <p:tavLst>
                                        <p:tav tm="0">
                                          <p:val>
                                            <p:strVal val="#ppt_x"/>
                                          </p:val>
                                        </p:tav>
                                        <p:tav tm="100000">
                                          <p:val>
                                            <p:strVal val="#ppt_x"/>
                                          </p:val>
                                        </p:tav>
                                      </p:tavLst>
                                    </p:anim>
                                    <p:anim calcmode="lin" valueType="num">
                                      <p:cBhvr additive="base">
                                        <p:cTn id="3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ppt_x"/>
                                          </p:val>
                                        </p:tav>
                                        <p:tav tm="100000">
                                          <p:val>
                                            <p:strVal val="#ppt_x"/>
                                          </p:val>
                                        </p:tav>
                                      </p:tavLst>
                                    </p:anim>
                                    <p:anim calcmode="lin" valueType="num">
                                      <p:cBhvr additive="base">
                                        <p:cTn id="58" dur="500" fill="hold"/>
                                        <p:tgtEl>
                                          <p:spTgt spid="20"/>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 calcmode="lin" valueType="num">
                                      <p:cBhvr additive="base">
                                        <p:cTn id="61" dur="500" fill="hold"/>
                                        <p:tgtEl>
                                          <p:spTgt spid="21"/>
                                        </p:tgtEl>
                                        <p:attrNameLst>
                                          <p:attrName>ppt_x</p:attrName>
                                        </p:attrNameLst>
                                      </p:cBhvr>
                                      <p:tavLst>
                                        <p:tav tm="0">
                                          <p:val>
                                            <p:strVal val="#ppt_x"/>
                                          </p:val>
                                        </p:tav>
                                        <p:tav tm="100000">
                                          <p:val>
                                            <p:strVal val="#ppt_x"/>
                                          </p:val>
                                        </p:tav>
                                      </p:tavLst>
                                    </p:anim>
                                    <p:anim calcmode="lin" valueType="num">
                                      <p:cBhvr additive="base">
                                        <p:cTn id="62" dur="500" fill="hold"/>
                                        <p:tgtEl>
                                          <p:spTgt spid="21"/>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additive="base">
                                        <p:cTn id="65" dur="500" fill="hold"/>
                                        <p:tgtEl>
                                          <p:spTgt spid="8"/>
                                        </p:tgtEl>
                                        <p:attrNameLst>
                                          <p:attrName>ppt_x</p:attrName>
                                        </p:attrNameLst>
                                      </p:cBhvr>
                                      <p:tavLst>
                                        <p:tav tm="0">
                                          <p:val>
                                            <p:strVal val="#ppt_x"/>
                                          </p:val>
                                        </p:tav>
                                        <p:tav tm="100000">
                                          <p:val>
                                            <p:strVal val="#ppt_x"/>
                                          </p:val>
                                        </p:tav>
                                      </p:tavLst>
                                    </p:anim>
                                    <p:anim calcmode="lin" valueType="num">
                                      <p:cBhvr additive="base">
                                        <p:cTn id="6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animBg="1"/>
      <p:bldP spid="8" grpId="0" animBg="1"/>
      <p:bldP spid="14" grpId="0"/>
      <p:bldP spid="18" grpId="0"/>
      <p:bldP spid="20"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7CB6-EBD4-FBD1-66D1-0726B2576887}"/>
              </a:ext>
            </a:extLst>
          </p:cNvPr>
          <p:cNvSpPr>
            <a:spLocks noGrp="1"/>
          </p:cNvSpPr>
          <p:nvPr>
            <p:ph type="title"/>
          </p:nvPr>
        </p:nvSpPr>
        <p:spPr/>
        <p:txBody>
          <a:bodyPr/>
          <a:lstStyle/>
          <a:p>
            <a:r>
              <a:rPr lang="en-US"/>
              <a:t>Algorithm Overview*</a:t>
            </a:r>
          </a:p>
        </p:txBody>
      </p:sp>
      <p:sp>
        <p:nvSpPr>
          <p:cNvPr id="3" name="Text Placeholder 2">
            <a:extLst>
              <a:ext uri="{FF2B5EF4-FFF2-40B4-BE49-F238E27FC236}">
                <a16:creationId xmlns:a16="http://schemas.microsoft.com/office/drawing/2014/main" id="{E948681F-D00E-2774-54DD-67779C9269C8}"/>
              </a:ext>
            </a:extLst>
          </p:cNvPr>
          <p:cNvSpPr>
            <a:spLocks noGrp="1"/>
          </p:cNvSpPr>
          <p:nvPr>
            <p:ph type="body" idx="1"/>
          </p:nvPr>
        </p:nvSpPr>
        <p:spPr>
          <a:xfrm>
            <a:off x="4070350" y="1512773"/>
            <a:ext cx="5022445" cy="4800600"/>
          </a:xfrm>
        </p:spPr>
        <p:txBody>
          <a:bodyPr/>
          <a:lstStyle/>
          <a:p>
            <a:r>
              <a:rPr lang="en-US" sz="2400"/>
              <a:t>Inherit the ‘subspace’ from PQ to partition dimensions.</a:t>
            </a:r>
          </a:p>
          <a:p>
            <a:pPr lvl="1"/>
            <a:r>
              <a:rPr lang="en-US" sz="2000"/>
              <a:t>More space-efficient than w/o dimension partition</a:t>
            </a:r>
          </a:p>
          <a:p>
            <a:r>
              <a:rPr lang="en-US" sz="2400"/>
              <a:t>No change to the number of clusters in each subspace</a:t>
            </a:r>
          </a:p>
          <a:p>
            <a:r>
              <a:rPr lang="en-US" sz="2400"/>
              <a:t>Update the centroid by a simple addition</a:t>
            </a:r>
          </a:p>
          <a:p>
            <a:r>
              <a:rPr lang="en-US" sz="2400"/>
              <a:t>Also allow mini-batch</a:t>
            </a:r>
          </a:p>
          <a:p>
            <a:pPr marL="160020" indent="0">
              <a:buNone/>
            </a:pPr>
            <a:endParaRPr lang="en-US" sz="2800"/>
          </a:p>
          <a:p>
            <a:endParaRPr lang="en-US"/>
          </a:p>
          <a:p>
            <a:endParaRPr lang="en-US"/>
          </a:p>
        </p:txBody>
      </p:sp>
      <p:sp>
        <p:nvSpPr>
          <p:cNvPr id="4" name="Slide Number Placeholder 3">
            <a:extLst>
              <a:ext uri="{FF2B5EF4-FFF2-40B4-BE49-F238E27FC236}">
                <a16:creationId xmlns:a16="http://schemas.microsoft.com/office/drawing/2014/main" id="{FA4662C8-0778-E5A4-9A97-1C2A4353D5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9</a:t>
            </a:fld>
            <a:endParaRPr lang="en-US"/>
          </a:p>
        </p:txBody>
      </p:sp>
      <p:pic>
        <p:nvPicPr>
          <p:cNvPr id="6" name="Picture 5" descr="A screenshot of a computer code&#10;&#10;Description automatically generated">
            <a:extLst>
              <a:ext uri="{FF2B5EF4-FFF2-40B4-BE49-F238E27FC236}">
                <a16:creationId xmlns:a16="http://schemas.microsoft.com/office/drawing/2014/main" id="{341E9239-5D12-E769-ABF5-A01C2AEB61A9}"/>
              </a:ext>
            </a:extLst>
          </p:cNvPr>
          <p:cNvPicPr>
            <a:picLocks noChangeAspect="1"/>
          </p:cNvPicPr>
          <p:nvPr/>
        </p:nvPicPr>
        <p:blipFill>
          <a:blip r:embed="rId3"/>
          <a:stretch>
            <a:fillRect/>
          </a:stretch>
        </p:blipFill>
        <p:spPr>
          <a:xfrm>
            <a:off x="243840" y="3695131"/>
            <a:ext cx="3421380" cy="3041517"/>
          </a:xfrm>
          <a:prstGeom prst="rect">
            <a:avLst/>
          </a:prstGeom>
        </p:spPr>
      </p:pic>
      <p:pic>
        <p:nvPicPr>
          <p:cNvPr id="7" name="Picture 6" descr="A person holding a basketball&#10;&#10;Description automatically generated">
            <a:extLst>
              <a:ext uri="{FF2B5EF4-FFF2-40B4-BE49-F238E27FC236}">
                <a16:creationId xmlns:a16="http://schemas.microsoft.com/office/drawing/2014/main" id="{EB148905-2053-0222-89C3-D76B5656B0C0}"/>
              </a:ext>
            </a:extLst>
          </p:cNvPr>
          <p:cNvPicPr>
            <a:picLocks noChangeAspect="1"/>
          </p:cNvPicPr>
          <p:nvPr/>
        </p:nvPicPr>
        <p:blipFill>
          <a:blip r:embed="rId4"/>
          <a:stretch>
            <a:fillRect/>
          </a:stretch>
        </p:blipFill>
        <p:spPr>
          <a:xfrm>
            <a:off x="815340" y="1512773"/>
            <a:ext cx="2278380" cy="2049374"/>
          </a:xfrm>
          <a:prstGeom prst="rect">
            <a:avLst/>
          </a:prstGeom>
        </p:spPr>
      </p:pic>
      <p:sp>
        <p:nvSpPr>
          <p:cNvPr id="8" name="矩形 7">
            <a:extLst>
              <a:ext uri="{FF2B5EF4-FFF2-40B4-BE49-F238E27FC236}">
                <a16:creationId xmlns:a16="http://schemas.microsoft.com/office/drawing/2014/main" id="{40BE18DD-4423-AF30-9E58-D05BE717F2A8}"/>
              </a:ext>
            </a:extLst>
          </p:cNvPr>
          <p:cNvSpPr/>
          <p:nvPr/>
        </p:nvSpPr>
        <p:spPr>
          <a:xfrm>
            <a:off x="815340" y="2023872"/>
            <a:ext cx="2464308" cy="1538275"/>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sp>
        <p:nvSpPr>
          <p:cNvPr id="9" name="矩形 8">
            <a:extLst>
              <a:ext uri="{FF2B5EF4-FFF2-40B4-BE49-F238E27FC236}">
                <a16:creationId xmlns:a16="http://schemas.microsoft.com/office/drawing/2014/main" id="{E621501A-CDF6-7B9E-5342-0DCD66E73F79}"/>
              </a:ext>
            </a:extLst>
          </p:cNvPr>
          <p:cNvSpPr/>
          <p:nvPr/>
        </p:nvSpPr>
        <p:spPr>
          <a:xfrm>
            <a:off x="967740" y="3699307"/>
            <a:ext cx="2311908" cy="373939"/>
          </a:xfrm>
          <a:prstGeom prst="rect">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sp>
        <p:nvSpPr>
          <p:cNvPr id="10" name="矩形 9">
            <a:extLst>
              <a:ext uri="{FF2B5EF4-FFF2-40B4-BE49-F238E27FC236}">
                <a16:creationId xmlns:a16="http://schemas.microsoft.com/office/drawing/2014/main" id="{02A42830-6F0B-6688-D7E9-A45833CF3386}"/>
              </a:ext>
            </a:extLst>
          </p:cNvPr>
          <p:cNvSpPr/>
          <p:nvPr/>
        </p:nvSpPr>
        <p:spPr>
          <a:xfrm>
            <a:off x="464852" y="5274640"/>
            <a:ext cx="2278380" cy="141173"/>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sp>
        <p:nvSpPr>
          <p:cNvPr id="11" name="矩形 10">
            <a:extLst>
              <a:ext uri="{FF2B5EF4-FFF2-40B4-BE49-F238E27FC236}">
                <a16:creationId xmlns:a16="http://schemas.microsoft.com/office/drawing/2014/main" id="{164AEA0F-2309-62D3-7D9F-FB092BE29B94}"/>
              </a:ext>
            </a:extLst>
          </p:cNvPr>
          <p:cNvSpPr/>
          <p:nvPr/>
        </p:nvSpPr>
        <p:spPr>
          <a:xfrm>
            <a:off x="815340" y="4203502"/>
            <a:ext cx="2464308" cy="246578"/>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sp>
        <p:nvSpPr>
          <p:cNvPr id="12" name="矩形 11">
            <a:extLst>
              <a:ext uri="{FF2B5EF4-FFF2-40B4-BE49-F238E27FC236}">
                <a16:creationId xmlns:a16="http://schemas.microsoft.com/office/drawing/2014/main" id="{20B7E369-5639-DE08-A6A6-C19B21E61097}"/>
              </a:ext>
            </a:extLst>
          </p:cNvPr>
          <p:cNvSpPr/>
          <p:nvPr/>
        </p:nvSpPr>
        <p:spPr>
          <a:xfrm>
            <a:off x="196850" y="6242786"/>
            <a:ext cx="3290062" cy="289776"/>
          </a:xfrm>
          <a:prstGeom prst="rect">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pic>
        <p:nvPicPr>
          <p:cNvPr id="5" name="Picture 4" descr="A yellow and black text&#10;&#10;Description automatically generated">
            <a:extLst>
              <a:ext uri="{FF2B5EF4-FFF2-40B4-BE49-F238E27FC236}">
                <a16:creationId xmlns:a16="http://schemas.microsoft.com/office/drawing/2014/main" id="{A5647EA5-08D2-360B-8308-EC9A7A8021C6}"/>
              </a:ext>
            </a:extLst>
          </p:cNvPr>
          <p:cNvPicPr>
            <a:picLocks noChangeAspect="1"/>
          </p:cNvPicPr>
          <p:nvPr/>
        </p:nvPicPr>
        <p:blipFill>
          <a:blip r:embed="rId5"/>
          <a:stretch>
            <a:fillRect/>
          </a:stretch>
        </p:blipFill>
        <p:spPr>
          <a:xfrm>
            <a:off x="4861560" y="5600319"/>
            <a:ext cx="3634740" cy="808482"/>
          </a:xfrm>
          <a:prstGeom prst="rect">
            <a:avLst/>
          </a:prstGeom>
        </p:spPr>
      </p:pic>
      <p:cxnSp>
        <p:nvCxnSpPr>
          <p:cNvPr id="14" name="直线箭头连接符 13">
            <a:extLst>
              <a:ext uri="{FF2B5EF4-FFF2-40B4-BE49-F238E27FC236}">
                <a16:creationId xmlns:a16="http://schemas.microsoft.com/office/drawing/2014/main" id="{A5584540-EEF3-E258-3626-D90F6A04E265}"/>
              </a:ext>
            </a:extLst>
          </p:cNvPr>
          <p:cNvCxnSpPr/>
          <p:nvPr/>
        </p:nvCxnSpPr>
        <p:spPr>
          <a:xfrm flipH="1">
            <a:off x="2743232" y="6029127"/>
            <a:ext cx="2267680" cy="379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BF77CA44-21F5-3FBA-508E-B8CB99547F48}"/>
              </a:ext>
            </a:extLst>
          </p:cNvPr>
          <p:cNvSpPr/>
          <p:nvPr/>
        </p:nvSpPr>
        <p:spPr>
          <a:xfrm>
            <a:off x="5145024" y="5815584"/>
            <a:ext cx="551434" cy="379674"/>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kumimoji="1" lang="zh-SG" altLang="en-US"/>
          </a:p>
        </p:txBody>
      </p:sp>
      <p:sp>
        <p:nvSpPr>
          <p:cNvPr id="16" name="文本框 15">
            <a:extLst>
              <a:ext uri="{FF2B5EF4-FFF2-40B4-BE49-F238E27FC236}">
                <a16:creationId xmlns:a16="http://schemas.microsoft.com/office/drawing/2014/main" id="{2BE3EBBE-8DA2-5FFD-55C9-49E791ACF598}"/>
              </a:ext>
            </a:extLst>
          </p:cNvPr>
          <p:cNvSpPr txBox="1"/>
          <p:nvPr/>
        </p:nvSpPr>
        <p:spPr>
          <a:xfrm>
            <a:off x="3612134" y="5913222"/>
            <a:ext cx="1345692" cy="523220"/>
          </a:xfrm>
          <a:prstGeom prst="rect">
            <a:avLst/>
          </a:prstGeom>
          <a:noFill/>
        </p:spPr>
        <p:txBody>
          <a:bodyPr wrap="square" rtlCol="0">
            <a:spAutoFit/>
          </a:bodyPr>
          <a:lstStyle/>
          <a:p>
            <a:r>
              <a:rPr kumimoji="1" lang="en-US" altLang="zh-SG"/>
              <a:t>Compute a batch</a:t>
            </a:r>
            <a:endParaRPr kumimoji="1" lang="zh-SG" altLang="en-US"/>
          </a:p>
        </p:txBody>
      </p:sp>
      <p:sp>
        <p:nvSpPr>
          <p:cNvPr id="13" name="TextBox 12">
            <a:extLst>
              <a:ext uri="{FF2B5EF4-FFF2-40B4-BE49-F238E27FC236}">
                <a16:creationId xmlns:a16="http://schemas.microsoft.com/office/drawing/2014/main" id="{5FF90116-461B-9E79-9F1C-5EB6C1160DA6}"/>
              </a:ext>
            </a:extLst>
          </p:cNvPr>
          <p:cNvSpPr txBox="1"/>
          <p:nvPr/>
        </p:nvSpPr>
        <p:spPr>
          <a:xfrm>
            <a:off x="3710940" y="6484620"/>
            <a:ext cx="53797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*Please refer to Section 4 in their paper for the error bound proofs</a:t>
            </a:r>
          </a:p>
        </p:txBody>
      </p:sp>
    </p:spTree>
    <p:extLst>
      <p:ext uri="{BB962C8B-B14F-4D97-AF65-F5344CB8AC3E}">
        <p14:creationId xmlns:p14="http://schemas.microsoft.com/office/powerpoint/2010/main" val="274309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 calcmode="lin" valueType="num">
                                      <p:cBhvr additive="base">
                                        <p:cTn id="4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500" fill="hold"/>
                                        <p:tgtEl>
                                          <p:spTgt spid="12"/>
                                        </p:tgtEl>
                                        <p:attrNameLst>
                                          <p:attrName>ppt_x</p:attrName>
                                        </p:attrNameLst>
                                      </p:cBhvr>
                                      <p:tavLst>
                                        <p:tav tm="0">
                                          <p:val>
                                            <p:strVal val="#ppt_x"/>
                                          </p:val>
                                        </p:tav>
                                        <p:tav tm="100000">
                                          <p:val>
                                            <p:strVal val="#ppt_x"/>
                                          </p:val>
                                        </p:tav>
                                      </p:tavLst>
                                    </p:anim>
                                    <p:anim calcmode="lin" valueType="num">
                                      <p:cBhvr additive="base">
                                        <p:cTn id="4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 calcmode="lin" valueType="num">
                                      <p:cBhvr additive="base">
                                        <p:cTn id="5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
                                        </p:tgtEl>
                                        <p:attrNameLst>
                                          <p:attrName>style.visibility</p:attrName>
                                        </p:attrNameLst>
                                      </p:cBhvr>
                                      <p:to>
                                        <p:strVal val="visible"/>
                                      </p:to>
                                    </p:set>
                                    <p:anim calcmode="lin" valueType="num">
                                      <p:cBhvr additive="base">
                                        <p:cTn id="55" dur="500" fill="hold"/>
                                        <p:tgtEl>
                                          <p:spTgt spid="5"/>
                                        </p:tgtEl>
                                        <p:attrNameLst>
                                          <p:attrName>ppt_x</p:attrName>
                                        </p:attrNameLst>
                                      </p:cBhvr>
                                      <p:tavLst>
                                        <p:tav tm="0">
                                          <p:val>
                                            <p:strVal val="#ppt_x"/>
                                          </p:val>
                                        </p:tav>
                                        <p:tav tm="100000">
                                          <p:val>
                                            <p:strVal val="#ppt_x"/>
                                          </p:val>
                                        </p:tav>
                                      </p:tavLst>
                                    </p:anim>
                                    <p:anim calcmode="lin" valueType="num">
                                      <p:cBhvr additive="base">
                                        <p:cTn id="56" dur="500" fill="hold"/>
                                        <p:tgtEl>
                                          <p:spTgt spid="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ppt_x"/>
                                          </p:val>
                                        </p:tav>
                                        <p:tav tm="100000">
                                          <p:val>
                                            <p:strVal val="#ppt_x"/>
                                          </p:val>
                                        </p:tav>
                                      </p:tavLst>
                                    </p:anim>
                                    <p:anim calcmode="lin" valueType="num">
                                      <p:cBhvr additive="base">
                                        <p:cTn id="60" dur="500" fill="hold"/>
                                        <p:tgtEl>
                                          <p:spTgt spid="16"/>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500" fill="hold"/>
                                        <p:tgtEl>
                                          <p:spTgt spid="15"/>
                                        </p:tgtEl>
                                        <p:attrNameLst>
                                          <p:attrName>ppt_x</p:attrName>
                                        </p:attrNameLst>
                                      </p:cBhvr>
                                      <p:tavLst>
                                        <p:tav tm="0">
                                          <p:val>
                                            <p:strVal val="#ppt_x"/>
                                          </p:val>
                                        </p:tav>
                                        <p:tav tm="100000">
                                          <p:val>
                                            <p:strVal val="#ppt_x"/>
                                          </p:val>
                                        </p:tav>
                                      </p:tavLst>
                                    </p:anim>
                                    <p:anim calcmode="lin" valueType="num">
                                      <p:cBhvr additive="base">
                                        <p:cTn id="64" dur="50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ppt_x"/>
                                          </p:val>
                                        </p:tav>
                                        <p:tav tm="100000">
                                          <p:val>
                                            <p:strVal val="#ppt_x"/>
                                          </p:val>
                                        </p:tav>
                                      </p:tavLst>
                                    </p:anim>
                                    <p:anim calcmode="lin" valueType="num">
                                      <p:cBhvr additive="base">
                                        <p:cTn id="6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P spid="16" grpId="0"/>
    </p:bld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7B9D0B-02CA-4FC8-B0BE-85099CDB8232}">
  <we:reference id="WA200004052" version="1.0.0.2" store="en-US" storeType="omex"/>
  <we:alternateReferences/>
  <we:properties>
    <we:property name="holatex.main" value="{&quot;pictures&quot;:[{&quot;name&quot;:&quot;Latex&quot;,&quot;code&quot;:&quot;\\begin{document}\n\\center\n\\Large\nCalculus\n\\medskip\n\n$\\int u \\frac{dv}{dx}\\,dx=uv-\\int \\frac{du}{dx}v\\,dx$\n\n$f(x) = \\int_{-\\infty}^\\infty \\hat f(\\xi)\\,e^{2 \\pi i \\xi x}$\n\n$\\oint \\vec{F} \\cdot d\\vec{s}=0$\n\n\\end{document}&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e3a33d4-841c-49e4-8a99-12b19d17d04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BD714654F09674DA93A9FFEFD794743" ma:contentTypeVersion="10" ma:contentTypeDescription="Create a new document." ma:contentTypeScope="" ma:versionID="ad7a032f8d55ffc7588815f143177029">
  <xsd:schema xmlns:xsd="http://www.w3.org/2001/XMLSchema" xmlns:xs="http://www.w3.org/2001/XMLSchema" xmlns:p="http://schemas.microsoft.com/office/2006/metadata/properties" xmlns:ns3="fe3a33d4-841c-49e4-8a99-12b19d17d04a" xmlns:ns4="ea8806a2-f0c7-4ef5-be50-63cb10814eb2" targetNamespace="http://schemas.microsoft.com/office/2006/metadata/properties" ma:root="true" ma:fieldsID="67f21ca4bfbf54eb9c216e804650f4be" ns3:_="" ns4:_="">
    <xsd:import namespace="fe3a33d4-841c-49e4-8a99-12b19d17d04a"/>
    <xsd:import namespace="ea8806a2-f0c7-4ef5-be50-63cb10814eb2"/>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3a33d4-841c-49e4-8a99-12b19d17d0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_activity" ma:index="14"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a8806a2-f0c7-4ef5-be50-63cb10814eb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9CE441-0805-425B-B0FA-296BA5857C14}">
  <ds:schemaRefs>
    <ds:schemaRef ds:uri="http://schemas.openxmlformats.org/package/2006/metadata/core-properties"/>
    <ds:schemaRef ds:uri="http://purl.org/dc/elements/1.1/"/>
    <ds:schemaRef ds:uri="ea8806a2-f0c7-4ef5-be50-63cb10814eb2"/>
    <ds:schemaRef ds:uri="http://www.w3.org/XML/1998/namespace"/>
    <ds:schemaRef ds:uri="http://schemas.microsoft.com/office/infopath/2007/PartnerControls"/>
    <ds:schemaRef ds:uri="http://schemas.microsoft.com/office/2006/documentManagement/types"/>
    <ds:schemaRef ds:uri="http://purl.org/dc/terms/"/>
    <ds:schemaRef ds:uri="fe3a33d4-841c-49e4-8a99-12b19d17d04a"/>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956E8BC-7FA0-4E1E-B463-BE7DF268462C}">
  <ds:schemaRefs>
    <ds:schemaRef ds:uri="http://schemas.microsoft.com/sharepoint/v3/contenttype/forms"/>
  </ds:schemaRefs>
</ds:datastoreItem>
</file>

<file path=customXml/itemProps3.xml><?xml version="1.0" encoding="utf-8"?>
<ds:datastoreItem xmlns:ds="http://schemas.openxmlformats.org/officeDocument/2006/customXml" ds:itemID="{E5240980-300B-4A1B-A012-3B688D165ABC}">
  <ds:schemaRefs>
    <ds:schemaRef ds:uri="ea8806a2-f0c7-4ef5-be50-63cb10814eb2"/>
    <ds:schemaRef ds:uri="fe3a33d4-841c-49e4-8a99-12b19d17d04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7002</TotalTime>
  <Words>1545</Words>
  <Application>Microsoft Macintosh PowerPoint</Application>
  <PresentationFormat>全屏显示(4:3)</PresentationFormat>
  <Paragraphs>153</Paragraphs>
  <Slides>19</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19</vt:i4>
      </vt:variant>
    </vt:vector>
  </HeadingPairs>
  <TitlesOfParts>
    <vt:vector size="26" baseType="lpstr">
      <vt:lpstr>Google Sans</vt:lpstr>
      <vt:lpstr>Noto Sans Symbols</vt:lpstr>
      <vt:lpstr>Arial</vt:lpstr>
      <vt:lpstr>Calibri</vt:lpstr>
      <vt:lpstr>Comic Sans MS</vt:lpstr>
      <vt:lpstr>Tahoma</vt:lpstr>
      <vt:lpstr>Blends</vt:lpstr>
      <vt:lpstr>Online Product Quantization</vt:lpstr>
      <vt:lpstr>Approximate Nearest Neighbor (ANN) Search</vt:lpstr>
      <vt:lpstr>ANN Search on a Dynamic Database</vt:lpstr>
      <vt:lpstr>Challenge of Indexing for Online ANN Search </vt:lpstr>
      <vt:lpstr>None of existing work can answer it well.</vt:lpstr>
      <vt:lpstr>Limitations of Existing Works</vt:lpstr>
      <vt:lpstr>Limitations of Existing Works</vt:lpstr>
      <vt:lpstr>Online Product Quantization: The New Approach</vt:lpstr>
      <vt:lpstr>Algorithm Overview*</vt:lpstr>
      <vt:lpstr>Further Optimization: Partial Codebook Update</vt:lpstr>
      <vt:lpstr>Extension to Sliding Window: Delta +/-</vt:lpstr>
      <vt:lpstr>Experiment Setup</vt:lpstr>
      <vt:lpstr>Always Outperform the Online Baselines Significantly</vt:lpstr>
      <vt:lpstr>Better Tradeoff between Accuracy and Overhead Compared with Batch Baselines</vt:lpstr>
      <vt:lpstr>Mini Batch is Less Costly than Eager Online Processing</vt:lpstr>
      <vt:lpstr>Expiring Old Data is Helpful for Quality in Sliding Window </vt:lpstr>
      <vt:lpstr>Other Evaluation in the Paper</vt:lpstr>
      <vt:lpstr>Conclusion</vt:lpstr>
      <vt:lpstr>Assumptions and Limitations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 Performance Stream Processing on Modern Hardware: The Past and The Future</dc:title>
  <dc:creator>Bingsheng He</dc:creator>
  <cp:lastModifiedBy>PhD - Xianzhi Zeng</cp:lastModifiedBy>
  <cp:revision>787</cp:revision>
  <dcterms:created xsi:type="dcterms:W3CDTF">2006-08-04T02:29:35Z</dcterms:created>
  <dcterms:modified xsi:type="dcterms:W3CDTF">2023-11-03T03:21:20Z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0x010100ABD714654F09674DA93A9FFEFD794743</vt:lpwstr>
  </property>
</Properties>
</file>